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20"/>
  </p:notesMasterIdLst>
  <p:sldIdLst>
    <p:sldId id="269" r:id="rId3"/>
    <p:sldId id="294" r:id="rId4"/>
    <p:sldId id="312" r:id="rId5"/>
    <p:sldId id="313" r:id="rId6"/>
    <p:sldId id="314" r:id="rId7"/>
    <p:sldId id="315" r:id="rId8"/>
    <p:sldId id="316" r:id="rId9"/>
    <p:sldId id="292" r:id="rId10"/>
    <p:sldId id="295" r:id="rId11"/>
    <p:sldId id="296" r:id="rId12"/>
    <p:sldId id="318" r:id="rId13"/>
    <p:sldId id="317" r:id="rId14"/>
    <p:sldId id="319" r:id="rId15"/>
    <p:sldId id="297" r:id="rId16"/>
    <p:sldId id="298" r:id="rId17"/>
    <p:sldId id="299" r:id="rId18"/>
    <p:sldId id="27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5050"/>
    <a:srgbClr val="88F1E5"/>
    <a:srgbClr val="88D8E5"/>
    <a:srgbClr val="88E4E5"/>
    <a:srgbClr val="21BCF9"/>
    <a:srgbClr val="40D3F4"/>
    <a:srgbClr val="31C9F7"/>
    <a:srgbClr val="06ACFF"/>
    <a:srgbClr val="F1F1F1"/>
    <a:srgbClr val="91EA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92" d="100"/>
          <a:sy n="92" d="100"/>
        </p:scale>
        <p:origin x="498" y="10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177E04-669A-457F-81B2-8BADB34E559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A8F525EB-EE63-4001-B5E3-C7EEE8481325}">
      <dgm:prSet/>
      <dgm:spPr/>
      <dgm:t>
        <a:bodyPr/>
        <a:lstStyle/>
        <a:p>
          <a:pPr rtl="0"/>
          <a:r>
            <a:rPr lang="zh-CN" altLang="en-US" dirty="0" smtClean="0"/>
            <a:t>六、</a:t>
          </a:r>
          <a:r>
            <a:rPr lang="zh-CN" dirty="0" smtClean="0"/>
            <a:t>使用</a:t>
          </a:r>
          <a:r>
            <a:rPr lang="en-US" dirty="0" err="1" smtClean="0"/>
            <a:t>sessionStorage</a:t>
          </a:r>
          <a:r>
            <a:rPr lang="zh-CN" dirty="0" smtClean="0"/>
            <a:t>方法</a:t>
          </a:r>
          <a:r>
            <a:rPr lang="zh-CN" smtClean="0"/>
            <a:t>，实现登录</a:t>
          </a:r>
          <a:r>
            <a:rPr lang="zh-CN" dirty="0" smtClean="0"/>
            <a:t>跳转</a:t>
          </a:r>
          <a:endParaRPr lang="zh-CN" dirty="0"/>
        </a:p>
      </dgm:t>
    </dgm:pt>
    <dgm:pt modelId="{4BDCBA8A-D9EC-4CEA-A019-4134CEBE87BB}" type="sibTrans" cxnId="{11D23E68-8A71-4F90-B148-5E168140B07A}">
      <dgm:prSet/>
      <dgm:spPr/>
      <dgm:t>
        <a:bodyPr/>
        <a:lstStyle/>
        <a:p>
          <a:endParaRPr lang="zh-CN" altLang="en-US"/>
        </a:p>
      </dgm:t>
    </dgm:pt>
    <dgm:pt modelId="{AF85B44A-DA32-4D58-97E8-2D41E39DEC70}" type="parTrans" cxnId="{11D23E68-8A71-4F90-B148-5E168140B07A}">
      <dgm:prSet/>
      <dgm:spPr/>
      <dgm:t>
        <a:bodyPr/>
        <a:lstStyle/>
        <a:p>
          <a:endParaRPr lang="zh-CN" altLang="en-US"/>
        </a:p>
      </dgm:t>
    </dgm:pt>
    <dgm:pt modelId="{6AF167E2-0269-478A-911E-5C6BB9E51F00}">
      <dgm:prSet/>
      <dgm:spPr/>
      <dgm:t>
        <a:bodyPr/>
        <a:lstStyle/>
        <a:p>
          <a:pPr rtl="0"/>
          <a:r>
            <a:rPr lang="zh-CN" altLang="en-US" dirty="0" smtClean="0"/>
            <a:t>五、</a:t>
          </a:r>
          <a:r>
            <a:rPr lang="en-US" dirty="0" smtClean="0"/>
            <a:t>Loop</a:t>
          </a:r>
          <a:r>
            <a:rPr lang="zh-CN" dirty="0" smtClean="0"/>
            <a:t>循环轮播页面</a:t>
          </a:r>
          <a:endParaRPr lang="zh-CN" dirty="0"/>
        </a:p>
      </dgm:t>
    </dgm:pt>
    <dgm:pt modelId="{844E816C-A99B-4AAA-BC1F-1FED7C3A46CD}" type="sibTrans" cxnId="{E5A672C3-0248-42A6-A8FE-A6F0035465C0}">
      <dgm:prSet/>
      <dgm:spPr/>
      <dgm:t>
        <a:bodyPr/>
        <a:lstStyle/>
        <a:p>
          <a:endParaRPr lang="zh-CN" altLang="en-US"/>
        </a:p>
      </dgm:t>
    </dgm:pt>
    <dgm:pt modelId="{A13D8F91-CF65-4F03-8052-88E3AF21A0C0}" type="parTrans" cxnId="{E5A672C3-0248-42A6-A8FE-A6F0035465C0}">
      <dgm:prSet/>
      <dgm:spPr/>
      <dgm:t>
        <a:bodyPr/>
        <a:lstStyle/>
        <a:p>
          <a:endParaRPr lang="zh-CN" altLang="en-US"/>
        </a:p>
      </dgm:t>
    </dgm:pt>
    <dgm:pt modelId="{16F4F960-E1DD-4F18-9AB3-46A38BCB7765}">
      <dgm:prSet/>
      <dgm:spPr/>
      <dgm:t>
        <a:bodyPr/>
        <a:lstStyle/>
        <a:p>
          <a:pPr rtl="0"/>
          <a:r>
            <a:rPr lang="zh-CN" altLang="en-US" dirty="0" smtClean="0"/>
            <a:t>四、</a:t>
          </a:r>
          <a:r>
            <a:rPr lang="en-US" dirty="0" smtClean="0"/>
            <a:t>Aside</a:t>
          </a:r>
          <a:r>
            <a:rPr lang="zh-CN" dirty="0" smtClean="0"/>
            <a:t>点击回到顶部</a:t>
          </a:r>
          <a:endParaRPr lang="zh-CN" dirty="0"/>
        </a:p>
      </dgm:t>
    </dgm:pt>
    <dgm:pt modelId="{D11604A6-CA8A-47ED-B348-EA4C0FC7BFA5}" type="sibTrans" cxnId="{BF86C9EE-3451-4C05-B0F2-0D526B1AAFC2}">
      <dgm:prSet/>
      <dgm:spPr/>
      <dgm:t>
        <a:bodyPr/>
        <a:lstStyle/>
        <a:p>
          <a:endParaRPr lang="zh-CN" altLang="en-US"/>
        </a:p>
      </dgm:t>
    </dgm:pt>
    <dgm:pt modelId="{0CE20EBF-76B8-48AB-A825-8EA928653EEC}" type="parTrans" cxnId="{BF86C9EE-3451-4C05-B0F2-0D526B1AAFC2}">
      <dgm:prSet/>
      <dgm:spPr/>
      <dgm:t>
        <a:bodyPr/>
        <a:lstStyle/>
        <a:p>
          <a:endParaRPr lang="zh-CN" altLang="en-US"/>
        </a:p>
      </dgm:t>
    </dgm:pt>
    <dgm:pt modelId="{90C45960-1F41-457E-9B4B-49D7001C1C3B}">
      <dgm:prSet/>
      <dgm:spPr/>
      <dgm:t>
        <a:bodyPr/>
        <a:lstStyle/>
        <a:p>
          <a:pPr rtl="0"/>
          <a:r>
            <a:rPr lang="zh-CN" altLang="en-US" dirty="0" smtClean="0"/>
            <a:t>三、</a:t>
          </a:r>
          <a:r>
            <a:rPr lang="zh-CN" dirty="0" smtClean="0"/>
            <a:t>吸顶式导航栏</a:t>
          </a:r>
          <a:endParaRPr lang="zh-CN" dirty="0"/>
        </a:p>
      </dgm:t>
    </dgm:pt>
    <dgm:pt modelId="{005CD228-E123-438F-ABF4-AF4B101B7C8C}" type="sibTrans" cxnId="{4580D448-6077-413E-AC1D-CC7FE27D881C}">
      <dgm:prSet/>
      <dgm:spPr/>
      <dgm:t>
        <a:bodyPr/>
        <a:lstStyle/>
        <a:p>
          <a:endParaRPr lang="zh-CN" altLang="en-US"/>
        </a:p>
      </dgm:t>
    </dgm:pt>
    <dgm:pt modelId="{1FEA9E73-0BA4-4877-A702-C38678B518BE}" type="parTrans" cxnId="{4580D448-6077-413E-AC1D-CC7FE27D881C}">
      <dgm:prSet/>
      <dgm:spPr/>
      <dgm:t>
        <a:bodyPr/>
        <a:lstStyle/>
        <a:p>
          <a:endParaRPr lang="zh-CN" altLang="en-US"/>
        </a:p>
      </dgm:t>
    </dgm:pt>
    <dgm:pt modelId="{BDBB6744-EA7C-47C0-831E-3DADF3C18213}">
      <dgm:prSet/>
      <dgm:spPr/>
      <dgm:t>
        <a:bodyPr/>
        <a:lstStyle/>
        <a:p>
          <a:pPr rtl="0"/>
          <a:r>
            <a:rPr lang="zh-CN" altLang="en-US" dirty="0" smtClean="0"/>
            <a:t>二、</a:t>
          </a:r>
          <a:r>
            <a:rPr lang="zh-CN" dirty="0" smtClean="0"/>
            <a:t>卡片式布局</a:t>
          </a:r>
          <a:endParaRPr lang="zh-CN" dirty="0"/>
        </a:p>
      </dgm:t>
    </dgm:pt>
    <dgm:pt modelId="{3EAD4EBE-E98F-4C08-966D-8B05A53A00E0}" type="sibTrans" cxnId="{B9112E85-2B58-4985-8E5A-41C3ECD1863B}">
      <dgm:prSet/>
      <dgm:spPr/>
      <dgm:t>
        <a:bodyPr/>
        <a:lstStyle/>
        <a:p>
          <a:endParaRPr lang="zh-CN" altLang="en-US"/>
        </a:p>
      </dgm:t>
    </dgm:pt>
    <dgm:pt modelId="{D7FCA524-6309-4EC5-969D-2FA13C48325B}" type="parTrans" cxnId="{B9112E85-2B58-4985-8E5A-41C3ECD1863B}">
      <dgm:prSet/>
      <dgm:spPr/>
      <dgm:t>
        <a:bodyPr/>
        <a:lstStyle/>
        <a:p>
          <a:endParaRPr lang="zh-CN" altLang="en-US"/>
        </a:p>
      </dgm:t>
    </dgm:pt>
    <dgm:pt modelId="{EDF5588D-F1FD-44BB-9A5B-5080796BFE51}">
      <dgm:prSet/>
      <dgm:spPr/>
      <dgm:t>
        <a:bodyPr/>
        <a:lstStyle/>
        <a:p>
          <a:pPr rtl="0"/>
          <a:r>
            <a:rPr lang="zh-CN" altLang="en-US" dirty="0" smtClean="0"/>
            <a:t>一、</a:t>
          </a:r>
          <a:r>
            <a:rPr lang="en-US" dirty="0" smtClean="0"/>
            <a:t>Index</a:t>
          </a:r>
          <a:r>
            <a:rPr lang="zh-CN" dirty="0" smtClean="0"/>
            <a:t>页面，</a:t>
          </a:r>
          <a:r>
            <a:rPr lang="en-US" dirty="0" smtClean="0"/>
            <a:t>Login</a:t>
          </a:r>
          <a:r>
            <a:rPr lang="zh-CN" dirty="0" smtClean="0"/>
            <a:t>页面，</a:t>
          </a:r>
          <a:r>
            <a:rPr lang="en-US" dirty="0" smtClean="0"/>
            <a:t>Register</a:t>
          </a:r>
          <a:r>
            <a:rPr lang="zh-CN" dirty="0" smtClean="0"/>
            <a:t>页面</a:t>
          </a:r>
          <a:endParaRPr lang="zh-CN" dirty="0"/>
        </a:p>
      </dgm:t>
    </dgm:pt>
    <dgm:pt modelId="{83DC4D41-96EE-450C-863E-34FA4451EEA0}" type="sibTrans" cxnId="{C2DB39B7-AC25-4797-A597-6A3D570D30B8}">
      <dgm:prSet/>
      <dgm:spPr/>
      <dgm:t>
        <a:bodyPr/>
        <a:lstStyle/>
        <a:p>
          <a:endParaRPr lang="zh-CN" altLang="en-US"/>
        </a:p>
      </dgm:t>
    </dgm:pt>
    <dgm:pt modelId="{0617061F-5ABF-44B3-8EF7-599C69A51412}" type="parTrans" cxnId="{C2DB39B7-AC25-4797-A597-6A3D570D30B8}">
      <dgm:prSet/>
      <dgm:spPr/>
      <dgm:t>
        <a:bodyPr/>
        <a:lstStyle/>
        <a:p>
          <a:endParaRPr lang="zh-CN" altLang="en-US"/>
        </a:p>
      </dgm:t>
    </dgm:pt>
    <dgm:pt modelId="{02FD5E5A-B2CE-4CCB-AA08-3A3AD4F8A46A}">
      <dgm:prSet/>
      <dgm:spPr/>
      <dgm:t>
        <a:bodyPr/>
        <a:lstStyle/>
        <a:p>
          <a:pPr rtl="0"/>
          <a:r>
            <a:rPr lang="zh-CN" altLang="en-US" dirty="0" smtClean="0"/>
            <a:t>七、</a:t>
          </a:r>
          <a:r>
            <a:rPr lang="zh-CN" dirty="0" smtClean="0"/>
            <a:t>开门式</a:t>
          </a:r>
          <a:r>
            <a:rPr lang="en-US" dirty="0" smtClean="0"/>
            <a:t>loop</a:t>
          </a:r>
          <a:r>
            <a:rPr lang="zh-CN" dirty="0" smtClean="0"/>
            <a:t>效果</a:t>
          </a:r>
          <a:endParaRPr lang="zh-CN" dirty="0"/>
        </a:p>
      </dgm:t>
    </dgm:pt>
    <dgm:pt modelId="{8AE2BC51-04E2-4F41-8037-07C883DAA021}" type="sibTrans" cxnId="{9D5F2F35-DE9E-4917-9BBE-08FA990610EF}">
      <dgm:prSet/>
      <dgm:spPr/>
      <dgm:t>
        <a:bodyPr/>
        <a:lstStyle/>
        <a:p>
          <a:endParaRPr lang="zh-CN" altLang="en-US"/>
        </a:p>
      </dgm:t>
    </dgm:pt>
    <dgm:pt modelId="{24D12F3E-5DD3-4FD8-852A-EBDFBECCBA1C}" type="parTrans" cxnId="{9D5F2F35-DE9E-4917-9BBE-08FA990610EF}">
      <dgm:prSet/>
      <dgm:spPr/>
      <dgm:t>
        <a:bodyPr/>
        <a:lstStyle/>
        <a:p>
          <a:endParaRPr lang="zh-CN" altLang="en-US"/>
        </a:p>
      </dgm:t>
    </dgm:pt>
    <dgm:pt modelId="{FC8781CE-B5ED-47A0-9768-C20569A80AAB}" type="pres">
      <dgm:prSet presAssocID="{B5177E04-669A-457F-81B2-8BADB34E559D}" presName="linear" presStyleCnt="0">
        <dgm:presLayoutVars>
          <dgm:animLvl val="lvl"/>
          <dgm:resizeHandles val="exact"/>
        </dgm:presLayoutVars>
      </dgm:prSet>
      <dgm:spPr/>
      <dgm:t>
        <a:bodyPr/>
        <a:lstStyle/>
        <a:p>
          <a:endParaRPr lang="zh-CN" altLang="en-US"/>
        </a:p>
      </dgm:t>
    </dgm:pt>
    <dgm:pt modelId="{EE410CDF-AF7E-403B-8A6F-63417F281704}" type="pres">
      <dgm:prSet presAssocID="{EDF5588D-F1FD-44BB-9A5B-5080796BFE51}" presName="parentText" presStyleLbl="node1" presStyleIdx="0" presStyleCnt="7" custLinFactNeighborX="123" custLinFactNeighborY="-19601">
        <dgm:presLayoutVars>
          <dgm:chMax val="0"/>
          <dgm:bulletEnabled val="1"/>
        </dgm:presLayoutVars>
      </dgm:prSet>
      <dgm:spPr/>
      <dgm:t>
        <a:bodyPr/>
        <a:lstStyle/>
        <a:p>
          <a:endParaRPr lang="zh-CN" altLang="en-US"/>
        </a:p>
      </dgm:t>
    </dgm:pt>
    <dgm:pt modelId="{826281DC-EF42-4D84-8989-CD833D9B78C7}" type="pres">
      <dgm:prSet presAssocID="{83DC4D41-96EE-450C-863E-34FA4451EEA0}" presName="spacer" presStyleCnt="0"/>
      <dgm:spPr/>
    </dgm:pt>
    <dgm:pt modelId="{622FF7B7-7BA3-4A5A-9662-26B1006AC79B}" type="pres">
      <dgm:prSet presAssocID="{BDBB6744-EA7C-47C0-831E-3DADF3C18213}" presName="parentText" presStyleLbl="node1" presStyleIdx="1" presStyleCnt="7" custLinFactNeighborY="0">
        <dgm:presLayoutVars>
          <dgm:chMax val="0"/>
          <dgm:bulletEnabled val="1"/>
        </dgm:presLayoutVars>
      </dgm:prSet>
      <dgm:spPr/>
      <dgm:t>
        <a:bodyPr/>
        <a:lstStyle/>
        <a:p>
          <a:endParaRPr lang="zh-CN" altLang="en-US"/>
        </a:p>
      </dgm:t>
    </dgm:pt>
    <dgm:pt modelId="{71009B52-BF79-4BD6-A0DE-A381B02D4392}" type="pres">
      <dgm:prSet presAssocID="{3EAD4EBE-E98F-4C08-966D-8B05A53A00E0}" presName="spacer" presStyleCnt="0"/>
      <dgm:spPr/>
    </dgm:pt>
    <dgm:pt modelId="{F12D3B37-6426-4539-B555-75C4C9C3CB1E}" type="pres">
      <dgm:prSet presAssocID="{90C45960-1F41-457E-9B4B-49D7001C1C3B}" presName="parentText" presStyleLbl="node1" presStyleIdx="2" presStyleCnt="7" custLinFactNeighborY="-18899">
        <dgm:presLayoutVars>
          <dgm:chMax val="0"/>
          <dgm:bulletEnabled val="1"/>
        </dgm:presLayoutVars>
      </dgm:prSet>
      <dgm:spPr/>
      <dgm:t>
        <a:bodyPr/>
        <a:lstStyle/>
        <a:p>
          <a:endParaRPr lang="zh-CN" altLang="en-US"/>
        </a:p>
      </dgm:t>
    </dgm:pt>
    <dgm:pt modelId="{86B441C4-84EE-4EBC-BFBA-F10897BE71AE}" type="pres">
      <dgm:prSet presAssocID="{005CD228-E123-438F-ABF4-AF4B101B7C8C}" presName="spacer" presStyleCnt="0"/>
      <dgm:spPr/>
    </dgm:pt>
    <dgm:pt modelId="{E71ACEE2-5BB6-480F-97AD-A01103C07CC7}" type="pres">
      <dgm:prSet presAssocID="{16F4F960-E1DD-4F18-9AB3-46A38BCB7765}" presName="parentText" presStyleLbl="node1" presStyleIdx="3" presStyleCnt="7">
        <dgm:presLayoutVars>
          <dgm:chMax val="0"/>
          <dgm:bulletEnabled val="1"/>
        </dgm:presLayoutVars>
      </dgm:prSet>
      <dgm:spPr/>
      <dgm:t>
        <a:bodyPr/>
        <a:lstStyle/>
        <a:p>
          <a:endParaRPr lang="zh-CN" altLang="en-US"/>
        </a:p>
      </dgm:t>
    </dgm:pt>
    <dgm:pt modelId="{E75760FE-958E-495A-BC24-F5E4901E6856}" type="pres">
      <dgm:prSet presAssocID="{D11604A6-CA8A-47ED-B348-EA4C0FC7BFA5}" presName="spacer" presStyleCnt="0"/>
      <dgm:spPr/>
    </dgm:pt>
    <dgm:pt modelId="{91009824-C16C-4013-BCBB-500B12D1A2D0}" type="pres">
      <dgm:prSet presAssocID="{6AF167E2-0269-478A-911E-5C6BB9E51F00}" presName="parentText" presStyleLbl="node1" presStyleIdx="4" presStyleCnt="7">
        <dgm:presLayoutVars>
          <dgm:chMax val="0"/>
          <dgm:bulletEnabled val="1"/>
        </dgm:presLayoutVars>
      </dgm:prSet>
      <dgm:spPr/>
      <dgm:t>
        <a:bodyPr/>
        <a:lstStyle/>
        <a:p>
          <a:endParaRPr lang="zh-CN" altLang="en-US"/>
        </a:p>
      </dgm:t>
    </dgm:pt>
    <dgm:pt modelId="{B8E56600-647D-4FF1-87C6-74F5258BDB66}" type="pres">
      <dgm:prSet presAssocID="{844E816C-A99B-4AAA-BC1F-1FED7C3A46CD}" presName="spacer" presStyleCnt="0"/>
      <dgm:spPr/>
    </dgm:pt>
    <dgm:pt modelId="{E66B5B31-E9A0-42FF-AC2D-870BB60A5774}" type="pres">
      <dgm:prSet presAssocID="{A8F525EB-EE63-4001-B5E3-C7EEE8481325}" presName="parentText" presStyleLbl="node1" presStyleIdx="5" presStyleCnt="7">
        <dgm:presLayoutVars>
          <dgm:chMax val="0"/>
          <dgm:bulletEnabled val="1"/>
        </dgm:presLayoutVars>
      </dgm:prSet>
      <dgm:spPr/>
      <dgm:t>
        <a:bodyPr/>
        <a:lstStyle/>
        <a:p>
          <a:endParaRPr lang="zh-CN" altLang="en-US"/>
        </a:p>
      </dgm:t>
    </dgm:pt>
    <dgm:pt modelId="{26F13624-CB95-43B3-84BB-0CCD36ED1BE0}" type="pres">
      <dgm:prSet presAssocID="{4BDCBA8A-D9EC-4CEA-A019-4134CEBE87BB}" presName="spacer" presStyleCnt="0"/>
      <dgm:spPr/>
    </dgm:pt>
    <dgm:pt modelId="{26DC63AF-A16D-4B85-A326-FCB77DFCE66B}" type="pres">
      <dgm:prSet presAssocID="{02FD5E5A-B2CE-4CCB-AA08-3A3AD4F8A46A}" presName="parentText" presStyleLbl="node1" presStyleIdx="6" presStyleCnt="7">
        <dgm:presLayoutVars>
          <dgm:chMax val="0"/>
          <dgm:bulletEnabled val="1"/>
        </dgm:presLayoutVars>
      </dgm:prSet>
      <dgm:spPr/>
      <dgm:t>
        <a:bodyPr/>
        <a:lstStyle/>
        <a:p>
          <a:endParaRPr lang="zh-CN" altLang="en-US"/>
        </a:p>
      </dgm:t>
    </dgm:pt>
  </dgm:ptLst>
  <dgm:cxnLst>
    <dgm:cxn modelId="{B29458EB-4690-461A-A784-B53F05899462}" type="presOf" srcId="{A8F525EB-EE63-4001-B5E3-C7EEE8481325}" destId="{E66B5B31-E9A0-42FF-AC2D-870BB60A5774}" srcOrd="0" destOrd="0" presId="urn:microsoft.com/office/officeart/2005/8/layout/vList2"/>
    <dgm:cxn modelId="{E5A672C3-0248-42A6-A8FE-A6F0035465C0}" srcId="{B5177E04-669A-457F-81B2-8BADB34E559D}" destId="{6AF167E2-0269-478A-911E-5C6BB9E51F00}" srcOrd="4" destOrd="0" parTransId="{A13D8F91-CF65-4F03-8052-88E3AF21A0C0}" sibTransId="{844E816C-A99B-4AAA-BC1F-1FED7C3A46CD}"/>
    <dgm:cxn modelId="{1D438A1D-C71D-4D4D-8EA1-297E41C76A0F}" type="presOf" srcId="{90C45960-1F41-457E-9B4B-49D7001C1C3B}" destId="{F12D3B37-6426-4539-B555-75C4C9C3CB1E}" srcOrd="0" destOrd="0" presId="urn:microsoft.com/office/officeart/2005/8/layout/vList2"/>
    <dgm:cxn modelId="{BF86C9EE-3451-4C05-B0F2-0D526B1AAFC2}" srcId="{B5177E04-669A-457F-81B2-8BADB34E559D}" destId="{16F4F960-E1DD-4F18-9AB3-46A38BCB7765}" srcOrd="3" destOrd="0" parTransId="{0CE20EBF-76B8-48AB-A825-8EA928653EEC}" sibTransId="{D11604A6-CA8A-47ED-B348-EA4C0FC7BFA5}"/>
    <dgm:cxn modelId="{B9112E85-2B58-4985-8E5A-41C3ECD1863B}" srcId="{B5177E04-669A-457F-81B2-8BADB34E559D}" destId="{BDBB6744-EA7C-47C0-831E-3DADF3C18213}" srcOrd="1" destOrd="0" parTransId="{D7FCA524-6309-4EC5-969D-2FA13C48325B}" sibTransId="{3EAD4EBE-E98F-4C08-966D-8B05A53A00E0}"/>
    <dgm:cxn modelId="{EB02DC5D-B75A-437C-B469-5D5F6AD58C59}" type="presOf" srcId="{02FD5E5A-B2CE-4CCB-AA08-3A3AD4F8A46A}" destId="{26DC63AF-A16D-4B85-A326-FCB77DFCE66B}" srcOrd="0" destOrd="0" presId="urn:microsoft.com/office/officeart/2005/8/layout/vList2"/>
    <dgm:cxn modelId="{69B823EC-B820-421F-9639-990727D37F10}" type="presOf" srcId="{6AF167E2-0269-478A-911E-5C6BB9E51F00}" destId="{91009824-C16C-4013-BCBB-500B12D1A2D0}" srcOrd="0" destOrd="0" presId="urn:microsoft.com/office/officeart/2005/8/layout/vList2"/>
    <dgm:cxn modelId="{6FC6AEAB-0B28-4B7B-9E66-C9E66FAB1993}" type="presOf" srcId="{BDBB6744-EA7C-47C0-831E-3DADF3C18213}" destId="{622FF7B7-7BA3-4A5A-9662-26B1006AC79B}" srcOrd="0" destOrd="0" presId="urn:microsoft.com/office/officeart/2005/8/layout/vList2"/>
    <dgm:cxn modelId="{9D5F2F35-DE9E-4917-9BBE-08FA990610EF}" srcId="{B5177E04-669A-457F-81B2-8BADB34E559D}" destId="{02FD5E5A-B2CE-4CCB-AA08-3A3AD4F8A46A}" srcOrd="6" destOrd="0" parTransId="{24D12F3E-5DD3-4FD8-852A-EBDFBECCBA1C}" sibTransId="{8AE2BC51-04E2-4F41-8037-07C883DAA021}"/>
    <dgm:cxn modelId="{7F25C35B-D8F0-4CD1-8756-5A789030F893}" type="presOf" srcId="{16F4F960-E1DD-4F18-9AB3-46A38BCB7765}" destId="{E71ACEE2-5BB6-480F-97AD-A01103C07CC7}" srcOrd="0" destOrd="0" presId="urn:microsoft.com/office/officeart/2005/8/layout/vList2"/>
    <dgm:cxn modelId="{9DAAA2F9-CF45-4078-A930-9748198453E5}" type="presOf" srcId="{B5177E04-669A-457F-81B2-8BADB34E559D}" destId="{FC8781CE-B5ED-47A0-9768-C20569A80AAB}" srcOrd="0" destOrd="0" presId="urn:microsoft.com/office/officeart/2005/8/layout/vList2"/>
    <dgm:cxn modelId="{C2DB39B7-AC25-4797-A597-6A3D570D30B8}" srcId="{B5177E04-669A-457F-81B2-8BADB34E559D}" destId="{EDF5588D-F1FD-44BB-9A5B-5080796BFE51}" srcOrd="0" destOrd="0" parTransId="{0617061F-5ABF-44B3-8EF7-599C69A51412}" sibTransId="{83DC4D41-96EE-450C-863E-34FA4451EEA0}"/>
    <dgm:cxn modelId="{4580D448-6077-413E-AC1D-CC7FE27D881C}" srcId="{B5177E04-669A-457F-81B2-8BADB34E559D}" destId="{90C45960-1F41-457E-9B4B-49D7001C1C3B}" srcOrd="2" destOrd="0" parTransId="{1FEA9E73-0BA4-4877-A702-C38678B518BE}" sibTransId="{005CD228-E123-438F-ABF4-AF4B101B7C8C}"/>
    <dgm:cxn modelId="{75B69115-2FAB-4325-AB27-EEBCDD339294}" type="presOf" srcId="{EDF5588D-F1FD-44BB-9A5B-5080796BFE51}" destId="{EE410CDF-AF7E-403B-8A6F-63417F281704}" srcOrd="0" destOrd="0" presId="urn:microsoft.com/office/officeart/2005/8/layout/vList2"/>
    <dgm:cxn modelId="{11D23E68-8A71-4F90-B148-5E168140B07A}" srcId="{B5177E04-669A-457F-81B2-8BADB34E559D}" destId="{A8F525EB-EE63-4001-B5E3-C7EEE8481325}" srcOrd="5" destOrd="0" parTransId="{AF85B44A-DA32-4D58-97E8-2D41E39DEC70}" sibTransId="{4BDCBA8A-D9EC-4CEA-A019-4134CEBE87BB}"/>
    <dgm:cxn modelId="{0E36820A-ABE8-4216-A10E-D1FFBB321652}" type="presParOf" srcId="{FC8781CE-B5ED-47A0-9768-C20569A80AAB}" destId="{EE410CDF-AF7E-403B-8A6F-63417F281704}" srcOrd="0" destOrd="0" presId="urn:microsoft.com/office/officeart/2005/8/layout/vList2"/>
    <dgm:cxn modelId="{F6450516-7B9A-419F-9796-7308821BE64D}" type="presParOf" srcId="{FC8781CE-B5ED-47A0-9768-C20569A80AAB}" destId="{826281DC-EF42-4D84-8989-CD833D9B78C7}" srcOrd="1" destOrd="0" presId="urn:microsoft.com/office/officeart/2005/8/layout/vList2"/>
    <dgm:cxn modelId="{CF87550B-33E6-4CAF-A950-E38BF0570F58}" type="presParOf" srcId="{FC8781CE-B5ED-47A0-9768-C20569A80AAB}" destId="{622FF7B7-7BA3-4A5A-9662-26B1006AC79B}" srcOrd="2" destOrd="0" presId="urn:microsoft.com/office/officeart/2005/8/layout/vList2"/>
    <dgm:cxn modelId="{8204561C-829B-450A-B053-BA3F5ABD48A7}" type="presParOf" srcId="{FC8781CE-B5ED-47A0-9768-C20569A80AAB}" destId="{71009B52-BF79-4BD6-A0DE-A381B02D4392}" srcOrd="3" destOrd="0" presId="urn:microsoft.com/office/officeart/2005/8/layout/vList2"/>
    <dgm:cxn modelId="{E0675861-012E-4887-89DD-7F546556F128}" type="presParOf" srcId="{FC8781CE-B5ED-47A0-9768-C20569A80AAB}" destId="{F12D3B37-6426-4539-B555-75C4C9C3CB1E}" srcOrd="4" destOrd="0" presId="urn:microsoft.com/office/officeart/2005/8/layout/vList2"/>
    <dgm:cxn modelId="{E57EF890-8DD7-4CD4-829A-43DFEBD811FE}" type="presParOf" srcId="{FC8781CE-B5ED-47A0-9768-C20569A80AAB}" destId="{86B441C4-84EE-4EBC-BFBA-F10897BE71AE}" srcOrd="5" destOrd="0" presId="urn:microsoft.com/office/officeart/2005/8/layout/vList2"/>
    <dgm:cxn modelId="{982A6793-1325-4C04-999D-80A715FF43ED}" type="presParOf" srcId="{FC8781CE-B5ED-47A0-9768-C20569A80AAB}" destId="{E71ACEE2-5BB6-480F-97AD-A01103C07CC7}" srcOrd="6" destOrd="0" presId="urn:microsoft.com/office/officeart/2005/8/layout/vList2"/>
    <dgm:cxn modelId="{4A4317F4-EED3-4D15-853D-0B65A03AEB54}" type="presParOf" srcId="{FC8781CE-B5ED-47A0-9768-C20569A80AAB}" destId="{E75760FE-958E-495A-BC24-F5E4901E6856}" srcOrd="7" destOrd="0" presId="urn:microsoft.com/office/officeart/2005/8/layout/vList2"/>
    <dgm:cxn modelId="{FCF9F262-3DD0-4238-952C-0194BBC1C0EA}" type="presParOf" srcId="{FC8781CE-B5ED-47A0-9768-C20569A80AAB}" destId="{91009824-C16C-4013-BCBB-500B12D1A2D0}" srcOrd="8" destOrd="0" presId="urn:microsoft.com/office/officeart/2005/8/layout/vList2"/>
    <dgm:cxn modelId="{7FC7CA1E-7DD7-4258-A1A7-FD63CDC02762}" type="presParOf" srcId="{FC8781CE-B5ED-47A0-9768-C20569A80AAB}" destId="{B8E56600-647D-4FF1-87C6-74F5258BDB66}" srcOrd="9" destOrd="0" presId="urn:microsoft.com/office/officeart/2005/8/layout/vList2"/>
    <dgm:cxn modelId="{62914559-E869-4C8C-8B00-19DD05B8401C}" type="presParOf" srcId="{FC8781CE-B5ED-47A0-9768-C20569A80AAB}" destId="{E66B5B31-E9A0-42FF-AC2D-870BB60A5774}" srcOrd="10" destOrd="0" presId="urn:microsoft.com/office/officeart/2005/8/layout/vList2"/>
    <dgm:cxn modelId="{28AFCCE7-9241-4752-9C4B-BDA719E7DB52}" type="presParOf" srcId="{FC8781CE-B5ED-47A0-9768-C20569A80AAB}" destId="{26F13624-CB95-43B3-84BB-0CCD36ED1BE0}" srcOrd="11" destOrd="0" presId="urn:microsoft.com/office/officeart/2005/8/layout/vList2"/>
    <dgm:cxn modelId="{87DE1813-9623-4C63-B9C5-FEF07423C57F}" type="presParOf" srcId="{FC8781CE-B5ED-47A0-9768-C20569A80AAB}" destId="{26DC63AF-A16D-4B85-A326-FCB77DFCE66B}" srcOrd="1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710F3E-43AF-4442-820F-C00ADEAB6A24}"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3D4D11A3-8471-4716-B158-81704097C546}">
      <dgm:prSet phldrT="[文本]"/>
      <dgm:spPr>
        <a:solidFill>
          <a:srgbClr val="06ACFF"/>
        </a:solidFill>
        <a:ln>
          <a:noFill/>
        </a:ln>
        <a:effectLst>
          <a:outerShdw blurRad="50800" dist="38100" dir="5400000" algn="t" rotWithShape="0">
            <a:prstClr val="black">
              <a:alpha val="40000"/>
            </a:prstClr>
          </a:outerShdw>
        </a:effectLst>
      </dgm:spPr>
      <dgm:t>
        <a:bodyPr/>
        <a:lstStyle/>
        <a:p>
          <a:r>
            <a:rPr lang="zh-CN" altLang="en-US" dirty="0" smtClean="0">
              <a:latin typeface="微软雅黑" panose="020B0503020204020204" pitchFamily="34" charset="-122"/>
              <a:ea typeface="微软雅黑" panose="020B0503020204020204" pitchFamily="34" charset="-122"/>
            </a:rPr>
            <a:t>步骤 </a:t>
          </a:r>
          <a:r>
            <a:rPr lang="en-US" altLang="zh-CN" dirty="0" smtClean="0">
              <a:latin typeface="微软雅黑" panose="020B0503020204020204" pitchFamily="34" charset="-122"/>
              <a:ea typeface="微软雅黑" panose="020B0503020204020204" pitchFamily="34" charset="-122"/>
            </a:rPr>
            <a:t>1 </a:t>
          </a:r>
          <a:endParaRPr lang="zh-CN" altLang="en-US" dirty="0">
            <a:latin typeface="微软雅黑" panose="020B0503020204020204" pitchFamily="34" charset="-122"/>
            <a:ea typeface="微软雅黑" panose="020B0503020204020204" pitchFamily="34" charset="-122"/>
          </a:endParaRPr>
        </a:p>
      </dgm:t>
    </dgm:pt>
    <dgm:pt modelId="{53745361-2BCB-4EFA-A598-614DFA0580E7}" type="parTrans" cxnId="{76246F4F-D481-408D-AF82-6CBD7E32B2B3}">
      <dgm:prSet/>
      <dgm:spPr/>
      <dgm:t>
        <a:bodyPr/>
        <a:lstStyle/>
        <a:p>
          <a:endParaRPr lang="zh-CN" altLang="en-US">
            <a:latin typeface="微软雅黑" panose="020B0503020204020204" pitchFamily="34" charset="-122"/>
            <a:ea typeface="微软雅黑" panose="020B0503020204020204" pitchFamily="34" charset="-122"/>
          </a:endParaRPr>
        </a:p>
      </dgm:t>
    </dgm:pt>
    <dgm:pt modelId="{41A24C2F-6321-4C51-919F-4EC2AA41CCD0}" type="sibTrans" cxnId="{76246F4F-D481-408D-AF82-6CBD7E32B2B3}">
      <dgm:prSet/>
      <dgm:spPr/>
      <dgm:t>
        <a:bodyPr/>
        <a:lstStyle/>
        <a:p>
          <a:endParaRPr lang="zh-CN" altLang="en-US">
            <a:latin typeface="微软雅黑" panose="020B0503020204020204" pitchFamily="34" charset="-122"/>
            <a:ea typeface="微软雅黑" panose="020B0503020204020204" pitchFamily="34" charset="-122"/>
          </a:endParaRPr>
        </a:p>
      </dgm:t>
    </dgm:pt>
    <dgm:pt modelId="{9C5F0AC4-75F8-4A7A-A802-3B39DF554438}">
      <dgm:prSet phldrT="[文本]"/>
      <dgm:spPr>
        <a:gradFill flip="none" rotWithShape="1">
          <a:gsLst>
            <a:gs pos="0">
              <a:schemeClr val="bg1">
                <a:alpha val="0"/>
              </a:schemeClr>
            </a:gs>
            <a:gs pos="40000">
              <a:srgbClr val="06ACFF">
                <a:alpha val="30000"/>
              </a:srgbClr>
            </a:gs>
            <a:gs pos="100000">
              <a:srgbClr val="06ACFF">
                <a:alpha val="90000"/>
              </a:srgbClr>
            </a:gs>
          </a:gsLst>
          <a:lin ang="5400000" scaled="0"/>
          <a:tileRect/>
        </a:gradFill>
        <a:ln>
          <a:noFill/>
        </a:ln>
        <a:effectLst>
          <a:outerShdw blurRad="50800" dist="38100" dir="2700000" algn="tl" rotWithShape="0">
            <a:prstClr val="black">
              <a:alpha val="40000"/>
            </a:prstClr>
          </a:outerShdw>
        </a:effectLst>
      </dgm:spPr>
      <dgm:t>
        <a:bodyPr/>
        <a:lstStyle/>
        <a:p>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卡片式布局</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B2461F93-EB1A-4A55-AD3F-03068542C126}" type="parTrans" cxnId="{E413017F-AD82-45DF-8A26-4EC70AF0C2EF}">
      <dgm:prSet/>
      <dgm:spPr/>
      <dgm:t>
        <a:bodyPr/>
        <a:lstStyle/>
        <a:p>
          <a:endParaRPr lang="zh-CN" altLang="en-US">
            <a:latin typeface="微软雅黑" panose="020B0503020204020204" pitchFamily="34" charset="-122"/>
            <a:ea typeface="微软雅黑" panose="020B0503020204020204" pitchFamily="34" charset="-122"/>
          </a:endParaRPr>
        </a:p>
      </dgm:t>
    </dgm:pt>
    <dgm:pt modelId="{4F8DD1E7-3F89-406D-8AC5-1DDC7A7C2AEB}" type="sibTrans" cxnId="{E413017F-AD82-45DF-8A26-4EC70AF0C2EF}">
      <dgm:prSet/>
      <dgm:spPr/>
      <dgm:t>
        <a:bodyPr/>
        <a:lstStyle/>
        <a:p>
          <a:endParaRPr lang="zh-CN" altLang="en-US">
            <a:latin typeface="微软雅黑" panose="020B0503020204020204" pitchFamily="34" charset="-122"/>
            <a:ea typeface="微软雅黑" panose="020B0503020204020204" pitchFamily="34" charset="-122"/>
          </a:endParaRPr>
        </a:p>
      </dgm:t>
    </dgm:pt>
    <dgm:pt modelId="{1EDEF83E-388F-4C2A-892E-FC27D4511631}">
      <dgm:prSet phldrT="[文本]"/>
      <dgm:spPr>
        <a:solidFill>
          <a:srgbClr val="21BCF9"/>
        </a:solidFill>
        <a:ln>
          <a:noFill/>
        </a:ln>
        <a:effectLst>
          <a:outerShdw blurRad="50800" dist="38100" dir="5400000" algn="t" rotWithShape="0">
            <a:prstClr val="black">
              <a:alpha val="40000"/>
            </a:prstClr>
          </a:outerShdw>
        </a:effectLst>
      </dgm:spPr>
      <dgm:t>
        <a:bodyPr/>
        <a:lstStyle/>
        <a:p>
          <a:r>
            <a:rPr lang="en-US" altLang="zh-CN" dirty="0" smtClean="0">
              <a:latin typeface="微软雅黑" panose="020B0503020204020204" pitchFamily="34" charset="-122"/>
              <a:ea typeface="微软雅黑" panose="020B0503020204020204" pitchFamily="34" charset="-122"/>
            </a:rPr>
            <a:t>header </a:t>
          </a:r>
          <a:endParaRPr lang="zh-CN" altLang="en-US" dirty="0">
            <a:latin typeface="微软雅黑" panose="020B0503020204020204" pitchFamily="34" charset="-122"/>
            <a:ea typeface="微软雅黑" panose="020B0503020204020204" pitchFamily="34" charset="-122"/>
          </a:endParaRPr>
        </a:p>
      </dgm:t>
    </dgm:pt>
    <dgm:pt modelId="{68BE621C-30A4-4B10-AE09-D7A91894DC74}" type="parTrans" cxnId="{A01EC897-64F0-46A4-AB1D-4DDAA52323F5}">
      <dgm:prSet/>
      <dgm:spPr/>
      <dgm:t>
        <a:bodyPr/>
        <a:lstStyle/>
        <a:p>
          <a:endParaRPr lang="zh-CN" altLang="en-US">
            <a:latin typeface="微软雅黑" panose="020B0503020204020204" pitchFamily="34" charset="-122"/>
            <a:ea typeface="微软雅黑" panose="020B0503020204020204" pitchFamily="34" charset="-122"/>
          </a:endParaRPr>
        </a:p>
      </dgm:t>
    </dgm:pt>
    <dgm:pt modelId="{E9A569A5-454A-4838-B9C5-5877B3C84C43}" type="sibTrans" cxnId="{A01EC897-64F0-46A4-AB1D-4DDAA52323F5}">
      <dgm:prSet/>
      <dgm:spPr/>
      <dgm:t>
        <a:bodyPr/>
        <a:lstStyle/>
        <a:p>
          <a:endParaRPr lang="zh-CN" altLang="en-US">
            <a:latin typeface="微软雅黑" panose="020B0503020204020204" pitchFamily="34" charset="-122"/>
            <a:ea typeface="微软雅黑" panose="020B0503020204020204" pitchFamily="34" charset="-122"/>
          </a:endParaRPr>
        </a:p>
      </dgm:t>
    </dgm:pt>
    <dgm:pt modelId="{78D83683-7289-49CA-9E69-F3799567B767}">
      <dgm:prSet phldrT="[文本]"/>
      <dgm:spPr>
        <a:gradFill flip="none" rotWithShape="1">
          <a:gsLst>
            <a:gs pos="0">
              <a:schemeClr val="bg1">
                <a:alpha val="0"/>
              </a:schemeClr>
            </a:gs>
            <a:gs pos="50000">
              <a:srgbClr val="21BCF9">
                <a:alpha val="50000"/>
              </a:srgbClr>
            </a:gs>
            <a:gs pos="100000">
              <a:srgbClr val="21BCF9">
                <a:alpha val="90000"/>
              </a:srgbClr>
            </a:gs>
          </a:gsLst>
          <a:lin ang="5400000" scaled="0"/>
          <a:tileRect/>
        </a:gradFill>
        <a:ln>
          <a:noFill/>
        </a:ln>
        <a:effectLst>
          <a:outerShdw blurRad="50800" dist="38100" dir="2700000" algn="tl" rotWithShape="0">
            <a:prstClr val="black">
              <a:alpha val="40000"/>
            </a:prstClr>
          </a:outerShdw>
        </a:effectLst>
      </dgm:spPr>
      <dgm:t>
        <a:bodyPr/>
        <a:lstStyle/>
        <a:p>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吸顶式导航栏，</a:t>
          </a:r>
          <a:r>
            <a:rPr lang="en-US" altLang="zh-CN"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banner</a:t>
          </a:r>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轮播</a:t>
          </a:r>
          <a:endParaRPr lang="zh-CN" altLang="en-US"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9A90D984-F9A5-4AE0-AA12-5F8348D626DD}" type="parTrans" cxnId="{AAD93B90-1C58-4C66-8AF6-4E8068E1399C}">
      <dgm:prSet/>
      <dgm:spPr/>
      <dgm:t>
        <a:bodyPr/>
        <a:lstStyle/>
        <a:p>
          <a:endParaRPr lang="zh-CN" altLang="en-US">
            <a:latin typeface="微软雅黑" panose="020B0503020204020204" pitchFamily="34" charset="-122"/>
            <a:ea typeface="微软雅黑" panose="020B0503020204020204" pitchFamily="34" charset="-122"/>
          </a:endParaRPr>
        </a:p>
      </dgm:t>
    </dgm:pt>
    <dgm:pt modelId="{0BE03A99-4AF1-47A6-A882-951937F2A0B0}" type="sibTrans" cxnId="{AAD93B90-1C58-4C66-8AF6-4E8068E1399C}">
      <dgm:prSet/>
      <dgm:spPr/>
      <dgm:t>
        <a:bodyPr/>
        <a:lstStyle/>
        <a:p>
          <a:endParaRPr lang="zh-CN" altLang="en-US">
            <a:latin typeface="微软雅黑" panose="020B0503020204020204" pitchFamily="34" charset="-122"/>
            <a:ea typeface="微软雅黑" panose="020B0503020204020204" pitchFamily="34" charset="-122"/>
          </a:endParaRPr>
        </a:p>
      </dgm:t>
    </dgm:pt>
    <dgm:pt modelId="{2D3F9D65-F76F-4EBD-8DA4-AB38CBCD6D2B}">
      <dgm:prSet phldrT="[文本]"/>
      <dgm:spPr>
        <a:solidFill>
          <a:srgbClr val="31C9F7"/>
        </a:solidFill>
        <a:ln>
          <a:noFill/>
        </a:ln>
        <a:effectLst>
          <a:outerShdw blurRad="50800" dist="38100" dir="5400000" algn="t" rotWithShape="0">
            <a:prstClr val="black">
              <a:alpha val="40000"/>
            </a:prstClr>
          </a:outerShdw>
        </a:effectLst>
      </dgm:spPr>
      <dgm:t>
        <a:bodyPr/>
        <a:lstStyle/>
        <a:p>
          <a:r>
            <a:rPr lang="en-US" altLang="zh-CN" dirty="0" smtClean="0">
              <a:latin typeface="微软雅黑" panose="020B0503020204020204" pitchFamily="34" charset="-122"/>
              <a:ea typeface="微软雅黑" panose="020B0503020204020204" pitchFamily="34" charset="-122"/>
            </a:rPr>
            <a:t>section </a:t>
          </a:r>
          <a:endParaRPr lang="zh-CN" altLang="en-US" dirty="0">
            <a:latin typeface="微软雅黑" panose="020B0503020204020204" pitchFamily="34" charset="-122"/>
            <a:ea typeface="微软雅黑" panose="020B0503020204020204" pitchFamily="34" charset="-122"/>
          </a:endParaRPr>
        </a:p>
      </dgm:t>
    </dgm:pt>
    <dgm:pt modelId="{22851E03-9A30-42E2-9FBC-FF526BC5F830}" type="parTrans" cxnId="{46E9EE5A-D193-4F2F-951F-2B022D2D86A6}">
      <dgm:prSet/>
      <dgm:spPr/>
      <dgm:t>
        <a:bodyPr/>
        <a:lstStyle/>
        <a:p>
          <a:endParaRPr lang="zh-CN" altLang="en-US">
            <a:latin typeface="微软雅黑" panose="020B0503020204020204" pitchFamily="34" charset="-122"/>
            <a:ea typeface="微软雅黑" panose="020B0503020204020204" pitchFamily="34" charset="-122"/>
          </a:endParaRPr>
        </a:p>
      </dgm:t>
    </dgm:pt>
    <dgm:pt modelId="{4C64A0D2-3B55-49BE-9F2B-2C1FD507E132}" type="sibTrans" cxnId="{46E9EE5A-D193-4F2F-951F-2B022D2D86A6}">
      <dgm:prSet/>
      <dgm:spPr/>
      <dgm:t>
        <a:bodyPr/>
        <a:lstStyle/>
        <a:p>
          <a:endParaRPr lang="zh-CN" altLang="en-US">
            <a:latin typeface="微软雅黑" panose="020B0503020204020204" pitchFamily="34" charset="-122"/>
            <a:ea typeface="微软雅黑" panose="020B0503020204020204" pitchFamily="34" charset="-122"/>
          </a:endParaRPr>
        </a:p>
      </dgm:t>
    </dgm:pt>
    <dgm:pt modelId="{9C2D080F-BB0F-41F4-8C5B-BC23A8F13E20}">
      <dgm:prSet phldrT="[文本]"/>
      <dgm:spPr>
        <a:gradFill flip="none" rotWithShape="1">
          <a:gsLst>
            <a:gs pos="0">
              <a:schemeClr val="bg1">
                <a:alpha val="0"/>
              </a:schemeClr>
            </a:gs>
            <a:gs pos="60000">
              <a:srgbClr val="31C9F7">
                <a:alpha val="50000"/>
              </a:srgbClr>
            </a:gs>
            <a:gs pos="100000">
              <a:srgbClr val="31C9F7">
                <a:alpha val="90000"/>
              </a:srgbClr>
            </a:gs>
          </a:gsLst>
          <a:lin ang="5400000" scaled="0"/>
          <a:tileRect/>
        </a:gradFill>
        <a:ln>
          <a:noFill/>
        </a:ln>
        <a:effectLst>
          <a:outerShdw blurRad="50800" dist="38100" dir="2700000" algn="tl" rotWithShape="0">
            <a:prstClr val="black">
              <a:alpha val="40000"/>
            </a:prstClr>
          </a:outerShdw>
        </a:effectLst>
      </dgm:spPr>
      <dgm:t>
        <a:bodyPr/>
        <a:lstStyle/>
        <a:p>
          <a:r>
            <a:rPr lang="zh-CN" altLang="en-US" i="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内容区布局，主要使用</a:t>
          </a:r>
          <a:r>
            <a:rPr lang="en-US" altLang="zh-CN" i="0" dirty="0" err="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ul</a:t>
          </a:r>
          <a:r>
            <a:rPr lang="en-US" altLang="zh-CN" i="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li</a:t>
          </a:r>
          <a:r>
            <a:rPr lang="zh-CN" altLang="en-US" i="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方式；特色区域，开门效果</a:t>
          </a:r>
          <a:endParaRPr lang="zh-CN" altLang="en-US" i="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dgm:t>
    </dgm:pt>
    <dgm:pt modelId="{0E555563-BA4A-46F7-829D-1DF8A78A5815}" type="parTrans" cxnId="{3BDC7BDE-891F-48BC-9A3A-33A0BA28F4DB}">
      <dgm:prSet/>
      <dgm:spPr/>
      <dgm:t>
        <a:bodyPr/>
        <a:lstStyle/>
        <a:p>
          <a:endParaRPr lang="zh-CN" altLang="en-US">
            <a:latin typeface="微软雅黑" panose="020B0503020204020204" pitchFamily="34" charset="-122"/>
            <a:ea typeface="微软雅黑" panose="020B0503020204020204" pitchFamily="34" charset="-122"/>
          </a:endParaRPr>
        </a:p>
      </dgm:t>
    </dgm:pt>
    <dgm:pt modelId="{509D9A87-AD0A-47A8-B68A-2BA822B13702}" type="sibTrans" cxnId="{3BDC7BDE-891F-48BC-9A3A-33A0BA28F4DB}">
      <dgm:prSet/>
      <dgm:spPr/>
      <dgm:t>
        <a:bodyPr/>
        <a:lstStyle/>
        <a:p>
          <a:endParaRPr lang="zh-CN" altLang="en-US">
            <a:latin typeface="微软雅黑" panose="020B0503020204020204" pitchFamily="34" charset="-122"/>
            <a:ea typeface="微软雅黑" panose="020B0503020204020204" pitchFamily="34" charset="-122"/>
          </a:endParaRPr>
        </a:p>
      </dgm:t>
    </dgm:pt>
    <dgm:pt modelId="{A6AB1253-07AA-43EA-800E-6550274E84AD}">
      <dgm:prSet/>
      <dgm:spPr>
        <a:solidFill>
          <a:srgbClr val="40D3F4"/>
        </a:solidFill>
        <a:ln>
          <a:noFill/>
        </a:ln>
        <a:effectLst>
          <a:outerShdw blurRad="50800" dist="38100" dir="5400000" algn="t" rotWithShape="0">
            <a:prstClr val="black">
              <a:alpha val="40000"/>
            </a:prstClr>
          </a:outerShdw>
        </a:effectLst>
      </dgm:spPr>
      <dgm:t>
        <a:bodyPr/>
        <a:lstStyle/>
        <a:p>
          <a:r>
            <a:rPr lang="en-US" altLang="zh-CN" dirty="0" smtClean="0">
              <a:latin typeface="微软雅黑" panose="020B0503020204020204" pitchFamily="34" charset="-122"/>
              <a:ea typeface="微软雅黑" panose="020B0503020204020204" pitchFamily="34" charset="-122"/>
            </a:rPr>
            <a:t>footer </a:t>
          </a:r>
          <a:endParaRPr lang="zh-CN" altLang="en-US" dirty="0">
            <a:latin typeface="微软雅黑" panose="020B0503020204020204" pitchFamily="34" charset="-122"/>
            <a:ea typeface="微软雅黑" panose="020B0503020204020204" pitchFamily="34" charset="-122"/>
          </a:endParaRPr>
        </a:p>
      </dgm:t>
    </dgm:pt>
    <dgm:pt modelId="{ADCE08C3-FA44-42C0-85C5-A683E0807BDF}" type="parTrans" cxnId="{9D585C41-6C4E-4DF7-BF44-17AA6924B78C}">
      <dgm:prSet/>
      <dgm:spPr/>
      <dgm:t>
        <a:bodyPr/>
        <a:lstStyle/>
        <a:p>
          <a:endParaRPr lang="zh-CN" altLang="en-US">
            <a:latin typeface="微软雅黑" panose="020B0503020204020204" pitchFamily="34" charset="-122"/>
            <a:ea typeface="微软雅黑" panose="020B0503020204020204" pitchFamily="34" charset="-122"/>
          </a:endParaRPr>
        </a:p>
      </dgm:t>
    </dgm:pt>
    <dgm:pt modelId="{34EC90BA-9893-44B4-8DAF-3C9FE07D2910}" type="sibTrans" cxnId="{9D585C41-6C4E-4DF7-BF44-17AA6924B78C}">
      <dgm:prSet/>
      <dgm:spPr/>
      <dgm:t>
        <a:bodyPr/>
        <a:lstStyle/>
        <a:p>
          <a:endParaRPr lang="zh-CN" altLang="en-US">
            <a:latin typeface="微软雅黑" panose="020B0503020204020204" pitchFamily="34" charset="-122"/>
            <a:ea typeface="微软雅黑" panose="020B0503020204020204" pitchFamily="34" charset="-122"/>
          </a:endParaRPr>
        </a:p>
      </dgm:t>
    </dgm:pt>
    <dgm:pt modelId="{9DAD4E4F-9369-4099-A625-23B1B7ECD0B0}">
      <dgm:prSet/>
      <dgm:spPr>
        <a:gradFill flip="none" rotWithShape="1">
          <a:gsLst>
            <a:gs pos="0">
              <a:schemeClr val="bg1">
                <a:alpha val="0"/>
              </a:schemeClr>
            </a:gs>
            <a:gs pos="40000">
              <a:srgbClr val="06ACFF">
                <a:alpha val="30000"/>
              </a:srgbClr>
            </a:gs>
            <a:gs pos="100000">
              <a:srgbClr val="06ACFF">
                <a:alpha val="90000"/>
              </a:srgbClr>
            </a:gs>
          </a:gsLst>
          <a:lin ang="5400000" scaled="0"/>
          <a:tileRect/>
        </a:gradFill>
        <a:ln>
          <a:noFill/>
        </a:ln>
        <a:effectLst>
          <a:outerShdw blurRad="50800" dist="38100" dir="2700000" algn="tl" rotWithShape="0">
            <a:prstClr val="black">
              <a:alpha val="40000"/>
            </a:prstClr>
          </a:outerShdw>
        </a:effectLst>
      </dgm:spPr>
      <dgm:t>
        <a:bodyPr/>
        <a:lstStyle/>
        <a:p>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页面分为</a:t>
          </a:r>
          <a:r>
            <a:rPr lang="en-US" altLang="zh-CN"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header</a:t>
          </a:r>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section</a:t>
          </a:r>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footer </a:t>
          </a:r>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三大块</a:t>
          </a:r>
        </a:p>
      </dgm:t>
    </dgm:pt>
    <dgm:pt modelId="{2432B85D-806F-4AE7-B92D-29C8510BF9CF}" type="parTrans" cxnId="{CF52BCBC-1437-412C-AA2C-137F7FB840EA}">
      <dgm:prSet/>
      <dgm:spPr/>
      <dgm:t>
        <a:bodyPr/>
        <a:lstStyle/>
        <a:p>
          <a:endParaRPr lang="zh-CN" altLang="en-US"/>
        </a:p>
      </dgm:t>
    </dgm:pt>
    <dgm:pt modelId="{488F5D42-8A8B-4468-A57E-59ACAB4085CD}" type="sibTrans" cxnId="{CF52BCBC-1437-412C-AA2C-137F7FB840EA}">
      <dgm:prSet/>
      <dgm:spPr/>
      <dgm:t>
        <a:bodyPr/>
        <a:lstStyle/>
        <a:p>
          <a:endParaRPr lang="zh-CN" altLang="en-US"/>
        </a:p>
      </dgm:t>
    </dgm:pt>
    <dgm:pt modelId="{32EC2F0B-5CFD-4777-BC9F-2D76FCA8620F}">
      <dgm:prSet/>
      <dgm:spPr>
        <a:gradFill flip="none" rotWithShape="1">
          <a:gsLst>
            <a:gs pos="0">
              <a:schemeClr val="bg1">
                <a:alpha val="0"/>
              </a:schemeClr>
            </a:gs>
            <a:gs pos="50000">
              <a:srgbClr val="21BCF9">
                <a:alpha val="50000"/>
              </a:srgbClr>
            </a:gs>
            <a:gs pos="100000">
              <a:srgbClr val="21BCF9">
                <a:alpha val="90000"/>
              </a:srgbClr>
            </a:gs>
          </a:gsLst>
          <a:lin ang="5400000" scaled="0"/>
          <a:tileRect/>
        </a:gradFill>
        <a:ln>
          <a:noFill/>
        </a:ln>
        <a:effectLst>
          <a:outerShdw blurRad="50800" dist="38100" dir="2700000" algn="tl" rotWithShape="0">
            <a:prstClr val="black">
              <a:alpha val="40000"/>
            </a:prstClr>
          </a:outerShdw>
        </a:effectLst>
      </dgm:spPr>
      <dgm:t>
        <a:bodyPr/>
        <a:lstStyle/>
        <a:p>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吸顶式导航栏通过监测</a:t>
          </a:r>
          <a:r>
            <a:rPr lang="en-US" altLang="zh-CN"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window scroll </a:t>
          </a:r>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的方式实现</a:t>
          </a:r>
        </a:p>
      </dgm:t>
    </dgm:pt>
    <dgm:pt modelId="{B789843F-CA52-4FB8-A101-A1CE7B51B075}" type="parTrans" cxnId="{76107574-6230-4BC5-89DE-EBD019E044B1}">
      <dgm:prSet/>
      <dgm:spPr/>
      <dgm:t>
        <a:bodyPr/>
        <a:lstStyle/>
        <a:p>
          <a:endParaRPr lang="zh-CN" altLang="en-US"/>
        </a:p>
      </dgm:t>
    </dgm:pt>
    <dgm:pt modelId="{19999C4E-DCC5-45ED-A218-DFC8A0E7EC58}" type="sibTrans" cxnId="{76107574-6230-4BC5-89DE-EBD019E044B1}">
      <dgm:prSet/>
      <dgm:spPr/>
      <dgm:t>
        <a:bodyPr/>
        <a:lstStyle/>
        <a:p>
          <a:endParaRPr lang="zh-CN" altLang="en-US"/>
        </a:p>
      </dgm:t>
    </dgm:pt>
    <dgm:pt modelId="{744E94AB-427F-43F1-BDB0-F06D87DD12E6}">
      <dgm:prSet/>
      <dgm:spPr>
        <a:gradFill flip="none" rotWithShape="1">
          <a:gsLst>
            <a:gs pos="0">
              <a:schemeClr val="bg1">
                <a:alpha val="0"/>
              </a:schemeClr>
            </a:gs>
            <a:gs pos="60000">
              <a:srgbClr val="31C9F7">
                <a:alpha val="50000"/>
              </a:srgbClr>
            </a:gs>
            <a:gs pos="100000">
              <a:srgbClr val="31C9F7">
                <a:alpha val="90000"/>
              </a:srgbClr>
            </a:gs>
          </a:gsLst>
          <a:lin ang="5400000" scaled="0"/>
          <a:tileRect/>
        </a:gradFill>
        <a:ln>
          <a:noFill/>
        </a:ln>
        <a:effectLst>
          <a:outerShdw blurRad="50800" dist="38100" dir="2700000" algn="tl" rotWithShape="0">
            <a:prstClr val="black">
              <a:alpha val="40000"/>
            </a:prstClr>
          </a:outerShdw>
        </a:effectLst>
      </dgm:spPr>
      <dgm:t>
        <a:bodyPr/>
        <a:lstStyle/>
        <a:p>
          <a:r>
            <a:rPr lang="zh-CN" altLang="en-US" i="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开门效果主要采取</a:t>
          </a:r>
          <a:r>
            <a:rPr lang="en-US" altLang="zh-CN" i="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transform</a:t>
          </a:r>
          <a:r>
            <a:rPr lang="zh-CN" altLang="en-US" i="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属性实现</a:t>
          </a:r>
        </a:p>
      </dgm:t>
    </dgm:pt>
    <dgm:pt modelId="{F2CC09DC-10D0-4BB8-91CA-7430608FF030}" type="parTrans" cxnId="{48544BF5-9515-428F-997E-4958B483DB48}">
      <dgm:prSet/>
      <dgm:spPr/>
      <dgm:t>
        <a:bodyPr/>
        <a:lstStyle/>
        <a:p>
          <a:endParaRPr lang="zh-CN" altLang="en-US"/>
        </a:p>
      </dgm:t>
    </dgm:pt>
    <dgm:pt modelId="{B6A7B331-C3EC-4932-81F0-F703A174F883}" type="sibTrans" cxnId="{48544BF5-9515-428F-997E-4958B483DB48}">
      <dgm:prSet/>
      <dgm:spPr/>
      <dgm:t>
        <a:bodyPr/>
        <a:lstStyle/>
        <a:p>
          <a:endParaRPr lang="zh-CN" altLang="en-US"/>
        </a:p>
      </dgm:t>
    </dgm:pt>
    <dgm:pt modelId="{2CA609BB-F907-42E2-8298-1CA1088A1D00}">
      <dgm:prSet/>
      <dgm:spPr>
        <a:gradFill flip="none" rotWithShape="1">
          <a:gsLst>
            <a:gs pos="0">
              <a:schemeClr val="bg1">
                <a:alpha val="0"/>
              </a:schemeClr>
            </a:gs>
            <a:gs pos="70000">
              <a:srgbClr val="40D3F4">
                <a:alpha val="50000"/>
              </a:srgbClr>
            </a:gs>
            <a:gs pos="100000">
              <a:srgbClr val="40D3F4">
                <a:alpha val="90000"/>
              </a:srgbClr>
            </a:gs>
          </a:gsLst>
          <a:lin ang="5400000" scaled="0"/>
          <a:tileRect/>
        </a:gradFill>
        <a:ln>
          <a:noFill/>
        </a:ln>
        <a:effectLst>
          <a:outerShdw blurRad="50800" dist="38100" dir="2700000" algn="tl" rotWithShape="0">
            <a:prstClr val="black">
              <a:alpha val="40000"/>
            </a:prstClr>
          </a:outerShdw>
        </a:effectLst>
      </dgm:spPr>
      <dgm:t>
        <a:bodyPr/>
        <a:lstStyle/>
        <a:p>
          <a:r>
            <a:rPr lang="zh-CN" altLang="en-US" dirty="0" smtClean="0">
              <a:solidFill>
                <a:schemeClr val="bg1"/>
              </a:solidFill>
              <a:effectLst>
                <a:outerShdw blurRad="38100" dist="38100" dir="2700000" algn="tl">
                  <a:srgbClr val="000000">
                    <a:alpha val="43137"/>
                  </a:srgbClr>
                </a:outerShdw>
              </a:effectLst>
            </a:rPr>
            <a:t>采用</a:t>
          </a:r>
          <a:r>
            <a:rPr lang="en-US" altLang="zh-CN" dirty="0" smtClean="0">
              <a:solidFill>
                <a:schemeClr val="bg1"/>
              </a:solidFill>
              <a:effectLst>
                <a:outerShdw blurRad="38100" dist="38100" dir="2700000" algn="tl">
                  <a:srgbClr val="000000">
                    <a:alpha val="43137"/>
                  </a:srgbClr>
                </a:outerShdw>
              </a:effectLst>
            </a:rPr>
            <a:t>hover</a:t>
          </a:r>
          <a:r>
            <a:rPr lang="zh-CN" altLang="en-US" dirty="0" smtClean="0">
              <a:solidFill>
                <a:schemeClr val="bg1"/>
              </a:solidFill>
              <a:effectLst>
                <a:outerShdw blurRad="38100" dist="38100" dir="2700000" algn="tl">
                  <a:srgbClr val="000000">
                    <a:alpha val="43137"/>
                  </a:srgbClr>
                </a:outerShdw>
              </a:effectLst>
            </a:rPr>
            <a:t>效果，通过变色等方式提高用户体验效果</a:t>
          </a:r>
          <a:endParaRPr lang="zh-CN" altLang="en-US" dirty="0">
            <a:solidFill>
              <a:schemeClr val="bg1"/>
            </a:solidFill>
            <a:effectLst>
              <a:outerShdw blurRad="38100" dist="38100" dir="2700000" algn="tl">
                <a:srgbClr val="000000">
                  <a:alpha val="43137"/>
                </a:srgbClr>
              </a:outerShdw>
            </a:effectLst>
          </a:endParaRPr>
        </a:p>
      </dgm:t>
    </dgm:pt>
    <dgm:pt modelId="{58658004-F424-44C5-8A12-8409C54610EF}" type="parTrans" cxnId="{1D704EE0-64DA-442A-8586-D1B043B76248}">
      <dgm:prSet/>
      <dgm:spPr/>
      <dgm:t>
        <a:bodyPr/>
        <a:lstStyle/>
        <a:p>
          <a:endParaRPr lang="zh-CN" altLang="en-US"/>
        </a:p>
      </dgm:t>
    </dgm:pt>
    <dgm:pt modelId="{C84771F3-718B-4D8E-BD7D-7B7262527EAD}" type="sibTrans" cxnId="{1D704EE0-64DA-442A-8586-D1B043B76248}">
      <dgm:prSet/>
      <dgm:spPr/>
      <dgm:t>
        <a:bodyPr/>
        <a:lstStyle/>
        <a:p>
          <a:endParaRPr lang="zh-CN" altLang="en-US"/>
        </a:p>
      </dgm:t>
    </dgm:pt>
    <dgm:pt modelId="{9C72D747-C39A-4242-A717-1C48080BC30E}">
      <dgm:prSet/>
      <dgm:spPr>
        <a:gradFill flip="none" rotWithShape="1">
          <a:gsLst>
            <a:gs pos="0">
              <a:schemeClr val="bg1">
                <a:alpha val="0"/>
              </a:schemeClr>
            </a:gs>
            <a:gs pos="50000">
              <a:srgbClr val="21BCF9">
                <a:alpha val="50000"/>
              </a:srgbClr>
            </a:gs>
            <a:gs pos="100000">
              <a:srgbClr val="21BCF9">
                <a:alpha val="90000"/>
              </a:srgbClr>
            </a:gs>
          </a:gsLst>
          <a:lin ang="5400000" scaled="0"/>
          <a:tileRect/>
        </a:gradFill>
        <a:ln>
          <a:noFill/>
        </a:ln>
        <a:effectLst>
          <a:outerShdw blurRad="50800" dist="38100" dir="2700000" algn="tl" rotWithShape="0">
            <a:prstClr val="black">
              <a:alpha val="40000"/>
            </a:prstClr>
          </a:outerShdw>
        </a:effectLst>
      </dgm:spPr>
      <dgm:t>
        <a:bodyPr/>
        <a:lstStyle/>
        <a:p>
          <a:r>
            <a:rPr lang="en-US" altLang="zh-CN"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Banner loop </a:t>
          </a:r>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通过位移父级元素</a:t>
          </a:r>
          <a:r>
            <a:rPr lang="en-US" altLang="zh-CN"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left</a:t>
          </a:r>
          <a:r>
            <a:rPr lang="zh-CN" altLang="en-US"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值实现</a:t>
          </a:r>
        </a:p>
      </dgm:t>
    </dgm:pt>
    <dgm:pt modelId="{B5988311-3597-42CD-A6F3-917354224D95}" type="parTrans" cxnId="{45531AC8-3135-4A23-AE1B-ADFC5D4544CE}">
      <dgm:prSet/>
      <dgm:spPr/>
      <dgm:t>
        <a:bodyPr/>
        <a:lstStyle/>
        <a:p>
          <a:endParaRPr lang="zh-CN" altLang="en-US"/>
        </a:p>
      </dgm:t>
    </dgm:pt>
    <dgm:pt modelId="{30FCF842-5A37-4242-86B9-571149DBF0BC}" type="sibTrans" cxnId="{45531AC8-3135-4A23-AE1B-ADFC5D4544CE}">
      <dgm:prSet/>
      <dgm:spPr/>
      <dgm:t>
        <a:bodyPr/>
        <a:lstStyle/>
        <a:p>
          <a:endParaRPr lang="zh-CN" altLang="en-US"/>
        </a:p>
      </dgm:t>
    </dgm:pt>
    <dgm:pt modelId="{F39C9812-0E94-48D2-A533-0C865519D60C}" type="pres">
      <dgm:prSet presAssocID="{C0710F3E-43AF-4442-820F-C00ADEAB6A24}" presName="linearFlow" presStyleCnt="0">
        <dgm:presLayoutVars>
          <dgm:dir/>
          <dgm:animLvl val="lvl"/>
          <dgm:resizeHandles val="exact"/>
        </dgm:presLayoutVars>
      </dgm:prSet>
      <dgm:spPr/>
      <dgm:t>
        <a:bodyPr/>
        <a:lstStyle/>
        <a:p>
          <a:endParaRPr lang="zh-CN" altLang="en-US"/>
        </a:p>
      </dgm:t>
    </dgm:pt>
    <dgm:pt modelId="{0569CB50-C045-4EA3-8800-262232F114EF}" type="pres">
      <dgm:prSet presAssocID="{3D4D11A3-8471-4716-B158-81704097C546}" presName="composite" presStyleCnt="0"/>
      <dgm:spPr/>
    </dgm:pt>
    <dgm:pt modelId="{1364D1D2-022A-485D-AC7C-9677D5AE6CEE}" type="pres">
      <dgm:prSet presAssocID="{3D4D11A3-8471-4716-B158-81704097C546}" presName="parentText" presStyleLbl="alignNode1" presStyleIdx="0" presStyleCnt="4">
        <dgm:presLayoutVars>
          <dgm:chMax val="1"/>
          <dgm:bulletEnabled val="1"/>
        </dgm:presLayoutVars>
      </dgm:prSet>
      <dgm:spPr/>
      <dgm:t>
        <a:bodyPr/>
        <a:lstStyle/>
        <a:p>
          <a:endParaRPr lang="zh-CN" altLang="en-US"/>
        </a:p>
      </dgm:t>
    </dgm:pt>
    <dgm:pt modelId="{EB4F86C7-72A2-4628-A7D1-1F1832D15BA3}" type="pres">
      <dgm:prSet presAssocID="{3D4D11A3-8471-4716-B158-81704097C546}" presName="descendantText" presStyleLbl="alignAcc1" presStyleIdx="0" presStyleCnt="4">
        <dgm:presLayoutVars>
          <dgm:bulletEnabled val="1"/>
        </dgm:presLayoutVars>
      </dgm:prSet>
      <dgm:spPr/>
      <dgm:t>
        <a:bodyPr/>
        <a:lstStyle/>
        <a:p>
          <a:endParaRPr lang="zh-CN" altLang="en-US"/>
        </a:p>
      </dgm:t>
    </dgm:pt>
    <dgm:pt modelId="{3B24F1B8-8FE7-4E93-A8DC-EE57BB90C456}" type="pres">
      <dgm:prSet presAssocID="{41A24C2F-6321-4C51-919F-4EC2AA41CCD0}" presName="sp" presStyleCnt="0"/>
      <dgm:spPr/>
    </dgm:pt>
    <dgm:pt modelId="{80F40ACD-3E96-48F2-B286-6932D7B39DBD}" type="pres">
      <dgm:prSet presAssocID="{1EDEF83E-388F-4C2A-892E-FC27D4511631}" presName="composite" presStyleCnt="0"/>
      <dgm:spPr/>
    </dgm:pt>
    <dgm:pt modelId="{5C3AED4B-0551-41FE-9568-7CF7A343713B}" type="pres">
      <dgm:prSet presAssocID="{1EDEF83E-388F-4C2A-892E-FC27D4511631}" presName="parentText" presStyleLbl="alignNode1" presStyleIdx="1" presStyleCnt="4">
        <dgm:presLayoutVars>
          <dgm:chMax val="1"/>
          <dgm:bulletEnabled val="1"/>
        </dgm:presLayoutVars>
      </dgm:prSet>
      <dgm:spPr/>
      <dgm:t>
        <a:bodyPr/>
        <a:lstStyle/>
        <a:p>
          <a:endParaRPr lang="zh-CN" altLang="en-US"/>
        </a:p>
      </dgm:t>
    </dgm:pt>
    <dgm:pt modelId="{366FCF31-082A-435C-9D8C-2900DA7014B6}" type="pres">
      <dgm:prSet presAssocID="{1EDEF83E-388F-4C2A-892E-FC27D4511631}" presName="descendantText" presStyleLbl="alignAcc1" presStyleIdx="1" presStyleCnt="4">
        <dgm:presLayoutVars>
          <dgm:bulletEnabled val="1"/>
        </dgm:presLayoutVars>
      </dgm:prSet>
      <dgm:spPr/>
      <dgm:t>
        <a:bodyPr/>
        <a:lstStyle/>
        <a:p>
          <a:endParaRPr lang="zh-CN" altLang="en-US"/>
        </a:p>
      </dgm:t>
    </dgm:pt>
    <dgm:pt modelId="{A41743C1-A08F-4C5C-80C5-2CD18C89F9D0}" type="pres">
      <dgm:prSet presAssocID="{E9A569A5-454A-4838-B9C5-5877B3C84C43}" presName="sp" presStyleCnt="0"/>
      <dgm:spPr/>
    </dgm:pt>
    <dgm:pt modelId="{B3C0B1AC-1E76-412B-B38C-94501E6E758E}" type="pres">
      <dgm:prSet presAssocID="{2D3F9D65-F76F-4EBD-8DA4-AB38CBCD6D2B}" presName="composite" presStyleCnt="0"/>
      <dgm:spPr/>
    </dgm:pt>
    <dgm:pt modelId="{6ADFD8CE-DBE3-4775-A417-9CA50916BB4D}" type="pres">
      <dgm:prSet presAssocID="{2D3F9D65-F76F-4EBD-8DA4-AB38CBCD6D2B}" presName="parentText" presStyleLbl="alignNode1" presStyleIdx="2" presStyleCnt="4">
        <dgm:presLayoutVars>
          <dgm:chMax val="1"/>
          <dgm:bulletEnabled val="1"/>
        </dgm:presLayoutVars>
      </dgm:prSet>
      <dgm:spPr/>
      <dgm:t>
        <a:bodyPr/>
        <a:lstStyle/>
        <a:p>
          <a:endParaRPr lang="zh-CN" altLang="en-US"/>
        </a:p>
      </dgm:t>
    </dgm:pt>
    <dgm:pt modelId="{E5219A9F-8616-4315-82C6-21BF5BFDD49D}" type="pres">
      <dgm:prSet presAssocID="{2D3F9D65-F76F-4EBD-8DA4-AB38CBCD6D2B}" presName="descendantText" presStyleLbl="alignAcc1" presStyleIdx="2" presStyleCnt="4" custLinFactNeighborX="-326">
        <dgm:presLayoutVars>
          <dgm:bulletEnabled val="1"/>
        </dgm:presLayoutVars>
      </dgm:prSet>
      <dgm:spPr/>
      <dgm:t>
        <a:bodyPr/>
        <a:lstStyle/>
        <a:p>
          <a:endParaRPr lang="zh-CN" altLang="en-US"/>
        </a:p>
      </dgm:t>
    </dgm:pt>
    <dgm:pt modelId="{FF4FCE59-AFAB-4AFE-AABF-6134D9202B61}" type="pres">
      <dgm:prSet presAssocID="{4C64A0D2-3B55-49BE-9F2B-2C1FD507E132}" presName="sp" presStyleCnt="0"/>
      <dgm:spPr/>
    </dgm:pt>
    <dgm:pt modelId="{616CE8DE-64CD-4723-9516-73091D5B5AF9}" type="pres">
      <dgm:prSet presAssocID="{A6AB1253-07AA-43EA-800E-6550274E84AD}" presName="composite" presStyleCnt="0"/>
      <dgm:spPr/>
    </dgm:pt>
    <dgm:pt modelId="{CD531915-4238-4412-9355-F2F12C3A3E79}" type="pres">
      <dgm:prSet presAssocID="{A6AB1253-07AA-43EA-800E-6550274E84AD}" presName="parentText" presStyleLbl="alignNode1" presStyleIdx="3" presStyleCnt="4">
        <dgm:presLayoutVars>
          <dgm:chMax val="1"/>
          <dgm:bulletEnabled val="1"/>
        </dgm:presLayoutVars>
      </dgm:prSet>
      <dgm:spPr/>
      <dgm:t>
        <a:bodyPr/>
        <a:lstStyle/>
        <a:p>
          <a:endParaRPr lang="zh-CN" altLang="en-US"/>
        </a:p>
      </dgm:t>
    </dgm:pt>
    <dgm:pt modelId="{FD9CDD01-5244-4833-B1FA-0777D582CB74}" type="pres">
      <dgm:prSet presAssocID="{A6AB1253-07AA-43EA-800E-6550274E84AD}" presName="descendantText" presStyleLbl="alignAcc1" presStyleIdx="3" presStyleCnt="4">
        <dgm:presLayoutVars>
          <dgm:bulletEnabled val="1"/>
        </dgm:presLayoutVars>
      </dgm:prSet>
      <dgm:spPr/>
      <dgm:t>
        <a:bodyPr/>
        <a:lstStyle/>
        <a:p>
          <a:endParaRPr lang="zh-CN" altLang="en-US"/>
        </a:p>
      </dgm:t>
    </dgm:pt>
  </dgm:ptLst>
  <dgm:cxnLst>
    <dgm:cxn modelId="{F2606B2F-389B-409A-B253-5FCED7C00632}" type="presOf" srcId="{9C5F0AC4-75F8-4A7A-A802-3B39DF554438}" destId="{EB4F86C7-72A2-4628-A7D1-1F1832D15BA3}" srcOrd="0" destOrd="0" presId="urn:microsoft.com/office/officeart/2005/8/layout/chevron2"/>
    <dgm:cxn modelId="{E10ED004-149B-4F5A-9441-9E505581A5A7}" type="presOf" srcId="{3D4D11A3-8471-4716-B158-81704097C546}" destId="{1364D1D2-022A-485D-AC7C-9677D5AE6CEE}" srcOrd="0" destOrd="0" presId="urn:microsoft.com/office/officeart/2005/8/layout/chevron2"/>
    <dgm:cxn modelId="{3CBEC560-1D4A-4907-BD02-0D8785B6B458}" type="presOf" srcId="{9C72D747-C39A-4242-A717-1C48080BC30E}" destId="{366FCF31-082A-435C-9D8C-2900DA7014B6}" srcOrd="0" destOrd="2" presId="urn:microsoft.com/office/officeart/2005/8/layout/chevron2"/>
    <dgm:cxn modelId="{48544BF5-9515-428F-997E-4958B483DB48}" srcId="{2D3F9D65-F76F-4EBD-8DA4-AB38CBCD6D2B}" destId="{744E94AB-427F-43F1-BDB0-F06D87DD12E6}" srcOrd="1" destOrd="0" parTransId="{F2CC09DC-10D0-4BB8-91CA-7430608FF030}" sibTransId="{B6A7B331-C3EC-4932-81F0-F703A174F883}"/>
    <dgm:cxn modelId="{3BDC7BDE-891F-48BC-9A3A-33A0BA28F4DB}" srcId="{2D3F9D65-F76F-4EBD-8DA4-AB38CBCD6D2B}" destId="{9C2D080F-BB0F-41F4-8C5B-BC23A8F13E20}" srcOrd="0" destOrd="0" parTransId="{0E555563-BA4A-46F7-829D-1DF8A78A5815}" sibTransId="{509D9A87-AD0A-47A8-B68A-2BA822B13702}"/>
    <dgm:cxn modelId="{9D585C41-6C4E-4DF7-BF44-17AA6924B78C}" srcId="{C0710F3E-43AF-4442-820F-C00ADEAB6A24}" destId="{A6AB1253-07AA-43EA-800E-6550274E84AD}" srcOrd="3" destOrd="0" parTransId="{ADCE08C3-FA44-42C0-85C5-A683E0807BDF}" sibTransId="{34EC90BA-9893-44B4-8DAF-3C9FE07D2910}"/>
    <dgm:cxn modelId="{1D704EE0-64DA-442A-8586-D1B043B76248}" srcId="{A6AB1253-07AA-43EA-800E-6550274E84AD}" destId="{2CA609BB-F907-42E2-8298-1CA1088A1D00}" srcOrd="0" destOrd="0" parTransId="{58658004-F424-44C5-8A12-8409C54610EF}" sibTransId="{C84771F3-718B-4D8E-BD7D-7B7262527EAD}"/>
    <dgm:cxn modelId="{E413017F-AD82-45DF-8A26-4EC70AF0C2EF}" srcId="{3D4D11A3-8471-4716-B158-81704097C546}" destId="{9C5F0AC4-75F8-4A7A-A802-3B39DF554438}" srcOrd="0" destOrd="0" parTransId="{B2461F93-EB1A-4A55-AD3F-03068542C126}" sibTransId="{4F8DD1E7-3F89-406D-8AC5-1DDC7A7C2AEB}"/>
    <dgm:cxn modelId="{724DBE97-B295-4E47-8067-26EB85A63253}" type="presOf" srcId="{9C2D080F-BB0F-41F4-8C5B-BC23A8F13E20}" destId="{E5219A9F-8616-4315-82C6-21BF5BFDD49D}" srcOrd="0" destOrd="0" presId="urn:microsoft.com/office/officeart/2005/8/layout/chevron2"/>
    <dgm:cxn modelId="{295D0882-F473-44C4-92E5-40795FE87F12}" type="presOf" srcId="{A6AB1253-07AA-43EA-800E-6550274E84AD}" destId="{CD531915-4238-4412-9355-F2F12C3A3E79}" srcOrd="0" destOrd="0" presId="urn:microsoft.com/office/officeart/2005/8/layout/chevron2"/>
    <dgm:cxn modelId="{2AFBBE54-EDE0-49A5-9CC4-21CCF497D543}" type="presOf" srcId="{9DAD4E4F-9369-4099-A625-23B1B7ECD0B0}" destId="{EB4F86C7-72A2-4628-A7D1-1F1832D15BA3}" srcOrd="0" destOrd="1" presId="urn:microsoft.com/office/officeart/2005/8/layout/chevron2"/>
    <dgm:cxn modelId="{76246F4F-D481-408D-AF82-6CBD7E32B2B3}" srcId="{C0710F3E-43AF-4442-820F-C00ADEAB6A24}" destId="{3D4D11A3-8471-4716-B158-81704097C546}" srcOrd="0" destOrd="0" parTransId="{53745361-2BCB-4EFA-A598-614DFA0580E7}" sibTransId="{41A24C2F-6321-4C51-919F-4EC2AA41CCD0}"/>
    <dgm:cxn modelId="{5241E18C-49C8-4D58-B1F2-5425FC6647CE}" type="presOf" srcId="{1EDEF83E-388F-4C2A-892E-FC27D4511631}" destId="{5C3AED4B-0551-41FE-9568-7CF7A343713B}" srcOrd="0" destOrd="0" presId="urn:microsoft.com/office/officeart/2005/8/layout/chevron2"/>
    <dgm:cxn modelId="{1F495B22-DF6C-4D96-AC0D-0B469C7DFA21}" type="presOf" srcId="{C0710F3E-43AF-4442-820F-C00ADEAB6A24}" destId="{F39C9812-0E94-48D2-A533-0C865519D60C}" srcOrd="0" destOrd="0" presId="urn:microsoft.com/office/officeart/2005/8/layout/chevron2"/>
    <dgm:cxn modelId="{AAD93B90-1C58-4C66-8AF6-4E8068E1399C}" srcId="{1EDEF83E-388F-4C2A-892E-FC27D4511631}" destId="{78D83683-7289-49CA-9E69-F3799567B767}" srcOrd="0" destOrd="0" parTransId="{9A90D984-F9A5-4AE0-AA12-5F8348D626DD}" sibTransId="{0BE03A99-4AF1-47A6-A882-951937F2A0B0}"/>
    <dgm:cxn modelId="{18884272-26F4-4189-AF3A-20B0B4A2F730}" type="presOf" srcId="{2D3F9D65-F76F-4EBD-8DA4-AB38CBCD6D2B}" destId="{6ADFD8CE-DBE3-4775-A417-9CA50916BB4D}" srcOrd="0" destOrd="0" presId="urn:microsoft.com/office/officeart/2005/8/layout/chevron2"/>
    <dgm:cxn modelId="{60C7EFD8-E12F-48C7-BEEB-3C187ADA01F5}" type="presOf" srcId="{744E94AB-427F-43F1-BDB0-F06D87DD12E6}" destId="{E5219A9F-8616-4315-82C6-21BF5BFDD49D}" srcOrd="0" destOrd="1" presId="urn:microsoft.com/office/officeart/2005/8/layout/chevron2"/>
    <dgm:cxn modelId="{3FADDC19-5FA4-481D-8E65-4E4EE7BC6DDD}" type="presOf" srcId="{32EC2F0B-5CFD-4777-BC9F-2D76FCA8620F}" destId="{366FCF31-082A-435C-9D8C-2900DA7014B6}" srcOrd="0" destOrd="1" presId="urn:microsoft.com/office/officeart/2005/8/layout/chevron2"/>
    <dgm:cxn modelId="{CF52BCBC-1437-412C-AA2C-137F7FB840EA}" srcId="{3D4D11A3-8471-4716-B158-81704097C546}" destId="{9DAD4E4F-9369-4099-A625-23B1B7ECD0B0}" srcOrd="1" destOrd="0" parTransId="{2432B85D-806F-4AE7-B92D-29C8510BF9CF}" sibTransId="{488F5D42-8A8B-4468-A57E-59ACAB4085CD}"/>
    <dgm:cxn modelId="{46E9EE5A-D193-4F2F-951F-2B022D2D86A6}" srcId="{C0710F3E-43AF-4442-820F-C00ADEAB6A24}" destId="{2D3F9D65-F76F-4EBD-8DA4-AB38CBCD6D2B}" srcOrd="2" destOrd="0" parTransId="{22851E03-9A30-42E2-9FBC-FF526BC5F830}" sibTransId="{4C64A0D2-3B55-49BE-9F2B-2C1FD507E132}"/>
    <dgm:cxn modelId="{A01EC897-64F0-46A4-AB1D-4DDAA52323F5}" srcId="{C0710F3E-43AF-4442-820F-C00ADEAB6A24}" destId="{1EDEF83E-388F-4C2A-892E-FC27D4511631}" srcOrd="1" destOrd="0" parTransId="{68BE621C-30A4-4B10-AE09-D7A91894DC74}" sibTransId="{E9A569A5-454A-4838-B9C5-5877B3C84C43}"/>
    <dgm:cxn modelId="{76107574-6230-4BC5-89DE-EBD019E044B1}" srcId="{1EDEF83E-388F-4C2A-892E-FC27D4511631}" destId="{32EC2F0B-5CFD-4777-BC9F-2D76FCA8620F}" srcOrd="1" destOrd="0" parTransId="{B789843F-CA52-4FB8-A101-A1CE7B51B075}" sibTransId="{19999C4E-DCC5-45ED-A218-DFC8A0E7EC58}"/>
    <dgm:cxn modelId="{45531AC8-3135-4A23-AE1B-ADFC5D4544CE}" srcId="{1EDEF83E-388F-4C2A-892E-FC27D4511631}" destId="{9C72D747-C39A-4242-A717-1C48080BC30E}" srcOrd="2" destOrd="0" parTransId="{B5988311-3597-42CD-A6F3-917354224D95}" sibTransId="{30FCF842-5A37-4242-86B9-571149DBF0BC}"/>
    <dgm:cxn modelId="{02A6A3C3-027E-4ECC-A134-9E311CC915B3}" type="presOf" srcId="{2CA609BB-F907-42E2-8298-1CA1088A1D00}" destId="{FD9CDD01-5244-4833-B1FA-0777D582CB74}" srcOrd="0" destOrd="0" presId="urn:microsoft.com/office/officeart/2005/8/layout/chevron2"/>
    <dgm:cxn modelId="{9386D9BF-DA58-46B3-A819-FD38F4A78892}" type="presOf" srcId="{78D83683-7289-49CA-9E69-F3799567B767}" destId="{366FCF31-082A-435C-9D8C-2900DA7014B6}" srcOrd="0" destOrd="0" presId="urn:microsoft.com/office/officeart/2005/8/layout/chevron2"/>
    <dgm:cxn modelId="{75F787D2-DD5E-4475-ACFC-40ADC0A1F765}" type="presParOf" srcId="{F39C9812-0E94-48D2-A533-0C865519D60C}" destId="{0569CB50-C045-4EA3-8800-262232F114EF}" srcOrd="0" destOrd="0" presId="urn:microsoft.com/office/officeart/2005/8/layout/chevron2"/>
    <dgm:cxn modelId="{AC51194F-8028-478C-B950-3943FEE1344B}" type="presParOf" srcId="{0569CB50-C045-4EA3-8800-262232F114EF}" destId="{1364D1D2-022A-485D-AC7C-9677D5AE6CEE}" srcOrd="0" destOrd="0" presId="urn:microsoft.com/office/officeart/2005/8/layout/chevron2"/>
    <dgm:cxn modelId="{3984A7EB-A032-4738-BED1-63DC59EE8A9B}" type="presParOf" srcId="{0569CB50-C045-4EA3-8800-262232F114EF}" destId="{EB4F86C7-72A2-4628-A7D1-1F1832D15BA3}" srcOrd="1" destOrd="0" presId="urn:microsoft.com/office/officeart/2005/8/layout/chevron2"/>
    <dgm:cxn modelId="{50EDE285-BA7D-4099-A29D-7BE7BA3D23DF}" type="presParOf" srcId="{F39C9812-0E94-48D2-A533-0C865519D60C}" destId="{3B24F1B8-8FE7-4E93-A8DC-EE57BB90C456}" srcOrd="1" destOrd="0" presId="urn:microsoft.com/office/officeart/2005/8/layout/chevron2"/>
    <dgm:cxn modelId="{ED842AD9-1564-4ADC-84AD-AFCFB4811021}" type="presParOf" srcId="{F39C9812-0E94-48D2-A533-0C865519D60C}" destId="{80F40ACD-3E96-48F2-B286-6932D7B39DBD}" srcOrd="2" destOrd="0" presId="urn:microsoft.com/office/officeart/2005/8/layout/chevron2"/>
    <dgm:cxn modelId="{05232B6E-8E98-46B9-B03A-57A31FE33966}" type="presParOf" srcId="{80F40ACD-3E96-48F2-B286-6932D7B39DBD}" destId="{5C3AED4B-0551-41FE-9568-7CF7A343713B}" srcOrd="0" destOrd="0" presId="urn:microsoft.com/office/officeart/2005/8/layout/chevron2"/>
    <dgm:cxn modelId="{662FAF43-6442-42B5-949E-544F6BC3DB9C}" type="presParOf" srcId="{80F40ACD-3E96-48F2-B286-6932D7B39DBD}" destId="{366FCF31-082A-435C-9D8C-2900DA7014B6}" srcOrd="1" destOrd="0" presId="urn:microsoft.com/office/officeart/2005/8/layout/chevron2"/>
    <dgm:cxn modelId="{3526F204-EC17-4175-9FDC-FA96F212A625}" type="presParOf" srcId="{F39C9812-0E94-48D2-A533-0C865519D60C}" destId="{A41743C1-A08F-4C5C-80C5-2CD18C89F9D0}" srcOrd="3" destOrd="0" presId="urn:microsoft.com/office/officeart/2005/8/layout/chevron2"/>
    <dgm:cxn modelId="{CBF7C120-12DE-4F56-BA28-CFDF3DF46143}" type="presParOf" srcId="{F39C9812-0E94-48D2-A533-0C865519D60C}" destId="{B3C0B1AC-1E76-412B-B38C-94501E6E758E}" srcOrd="4" destOrd="0" presId="urn:microsoft.com/office/officeart/2005/8/layout/chevron2"/>
    <dgm:cxn modelId="{8D0AFB74-6B8D-4EA6-ACD4-DC2B88E9D46B}" type="presParOf" srcId="{B3C0B1AC-1E76-412B-B38C-94501E6E758E}" destId="{6ADFD8CE-DBE3-4775-A417-9CA50916BB4D}" srcOrd="0" destOrd="0" presId="urn:microsoft.com/office/officeart/2005/8/layout/chevron2"/>
    <dgm:cxn modelId="{6E86DC5E-D65A-43A3-A88E-723ED4C59EA1}" type="presParOf" srcId="{B3C0B1AC-1E76-412B-B38C-94501E6E758E}" destId="{E5219A9F-8616-4315-82C6-21BF5BFDD49D}" srcOrd="1" destOrd="0" presId="urn:microsoft.com/office/officeart/2005/8/layout/chevron2"/>
    <dgm:cxn modelId="{D16C8EEA-68A3-4336-9AC9-DD0268A3F6FE}" type="presParOf" srcId="{F39C9812-0E94-48D2-A533-0C865519D60C}" destId="{FF4FCE59-AFAB-4AFE-AABF-6134D9202B61}" srcOrd="5" destOrd="0" presId="urn:microsoft.com/office/officeart/2005/8/layout/chevron2"/>
    <dgm:cxn modelId="{FBEB02A8-6648-4CAB-8058-94A912C7858C}" type="presParOf" srcId="{F39C9812-0E94-48D2-A533-0C865519D60C}" destId="{616CE8DE-64CD-4723-9516-73091D5B5AF9}" srcOrd="6" destOrd="0" presId="urn:microsoft.com/office/officeart/2005/8/layout/chevron2"/>
    <dgm:cxn modelId="{21AEE86F-7119-4A70-9BD4-2CF5D4C7B49E}" type="presParOf" srcId="{616CE8DE-64CD-4723-9516-73091D5B5AF9}" destId="{CD531915-4238-4412-9355-F2F12C3A3E79}" srcOrd="0" destOrd="0" presId="urn:microsoft.com/office/officeart/2005/8/layout/chevron2"/>
    <dgm:cxn modelId="{DFED4638-5CAC-4A22-9393-597D399DF1D2}" type="presParOf" srcId="{616CE8DE-64CD-4723-9516-73091D5B5AF9}" destId="{FD9CDD01-5244-4833-B1FA-0777D582CB74}" srcOrd="1" destOrd="0" presId="urn:microsoft.com/office/officeart/2005/8/layout/chevron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10CDF-AF7E-403B-8A6F-63417F281704}">
      <dsp:nvSpPr>
        <dsp:cNvPr id="0" name=""/>
        <dsp:cNvSpPr/>
      </dsp:nvSpPr>
      <dsp:spPr>
        <a:xfrm>
          <a:off x="0" y="50221"/>
          <a:ext cx="9146307" cy="50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smtClean="0"/>
            <a:t>一、</a:t>
          </a:r>
          <a:r>
            <a:rPr lang="en-US" sz="2000" kern="1200" dirty="0" smtClean="0"/>
            <a:t>Index</a:t>
          </a:r>
          <a:r>
            <a:rPr lang="zh-CN" sz="2000" kern="1200" dirty="0" smtClean="0"/>
            <a:t>页面，</a:t>
          </a:r>
          <a:r>
            <a:rPr lang="en-US" sz="2000" kern="1200" dirty="0" smtClean="0"/>
            <a:t>Login</a:t>
          </a:r>
          <a:r>
            <a:rPr lang="zh-CN" sz="2000" kern="1200" dirty="0" smtClean="0"/>
            <a:t>页面，</a:t>
          </a:r>
          <a:r>
            <a:rPr lang="en-US" sz="2000" kern="1200" dirty="0" smtClean="0"/>
            <a:t>Register</a:t>
          </a:r>
          <a:r>
            <a:rPr lang="zh-CN" sz="2000" kern="1200" dirty="0" smtClean="0"/>
            <a:t>页面</a:t>
          </a:r>
          <a:endParaRPr lang="zh-CN" sz="2000" kern="1200" dirty="0"/>
        </a:p>
      </dsp:txBody>
      <dsp:txXfrm>
        <a:off x="24559" y="74780"/>
        <a:ext cx="9097189" cy="453982"/>
      </dsp:txXfrm>
    </dsp:sp>
    <dsp:sp modelId="{622FF7B7-7BA3-4A5A-9662-26B1006AC79B}">
      <dsp:nvSpPr>
        <dsp:cNvPr id="0" name=""/>
        <dsp:cNvSpPr/>
      </dsp:nvSpPr>
      <dsp:spPr>
        <a:xfrm>
          <a:off x="0" y="622211"/>
          <a:ext cx="9146307" cy="50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smtClean="0"/>
            <a:t>二、</a:t>
          </a:r>
          <a:r>
            <a:rPr lang="zh-CN" sz="2000" kern="1200" dirty="0" smtClean="0"/>
            <a:t>卡片式布局</a:t>
          </a:r>
          <a:endParaRPr lang="zh-CN" sz="2000" kern="1200" dirty="0"/>
        </a:p>
      </dsp:txBody>
      <dsp:txXfrm>
        <a:off x="24559" y="646770"/>
        <a:ext cx="9097189" cy="453982"/>
      </dsp:txXfrm>
    </dsp:sp>
    <dsp:sp modelId="{F12D3B37-6426-4539-B555-75C4C9C3CB1E}">
      <dsp:nvSpPr>
        <dsp:cNvPr id="0" name=""/>
        <dsp:cNvSpPr/>
      </dsp:nvSpPr>
      <dsp:spPr>
        <a:xfrm>
          <a:off x="0" y="1172025"/>
          <a:ext cx="9146307" cy="50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smtClean="0"/>
            <a:t>三、</a:t>
          </a:r>
          <a:r>
            <a:rPr lang="zh-CN" sz="2000" kern="1200" dirty="0" smtClean="0"/>
            <a:t>吸顶式导航栏</a:t>
          </a:r>
          <a:endParaRPr lang="zh-CN" sz="2000" kern="1200" dirty="0"/>
        </a:p>
      </dsp:txBody>
      <dsp:txXfrm>
        <a:off x="24559" y="1196584"/>
        <a:ext cx="9097189" cy="453982"/>
      </dsp:txXfrm>
    </dsp:sp>
    <dsp:sp modelId="{E71ACEE2-5BB6-480F-97AD-A01103C07CC7}">
      <dsp:nvSpPr>
        <dsp:cNvPr id="0" name=""/>
        <dsp:cNvSpPr/>
      </dsp:nvSpPr>
      <dsp:spPr>
        <a:xfrm>
          <a:off x="0" y="1743611"/>
          <a:ext cx="9146307" cy="50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smtClean="0"/>
            <a:t>四、</a:t>
          </a:r>
          <a:r>
            <a:rPr lang="en-US" sz="2000" kern="1200" dirty="0" smtClean="0"/>
            <a:t>Aside</a:t>
          </a:r>
          <a:r>
            <a:rPr lang="zh-CN" sz="2000" kern="1200" dirty="0" smtClean="0"/>
            <a:t>点击回到顶部</a:t>
          </a:r>
          <a:endParaRPr lang="zh-CN" sz="2000" kern="1200" dirty="0"/>
        </a:p>
      </dsp:txBody>
      <dsp:txXfrm>
        <a:off x="24559" y="1768170"/>
        <a:ext cx="9097189" cy="453982"/>
      </dsp:txXfrm>
    </dsp:sp>
    <dsp:sp modelId="{91009824-C16C-4013-BCBB-500B12D1A2D0}">
      <dsp:nvSpPr>
        <dsp:cNvPr id="0" name=""/>
        <dsp:cNvSpPr/>
      </dsp:nvSpPr>
      <dsp:spPr>
        <a:xfrm>
          <a:off x="0" y="2304311"/>
          <a:ext cx="9146307" cy="50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smtClean="0"/>
            <a:t>五、</a:t>
          </a:r>
          <a:r>
            <a:rPr lang="en-US" sz="2000" kern="1200" dirty="0" smtClean="0"/>
            <a:t>Loop</a:t>
          </a:r>
          <a:r>
            <a:rPr lang="zh-CN" sz="2000" kern="1200" dirty="0" smtClean="0"/>
            <a:t>循环轮播页面</a:t>
          </a:r>
          <a:endParaRPr lang="zh-CN" sz="2000" kern="1200" dirty="0"/>
        </a:p>
      </dsp:txBody>
      <dsp:txXfrm>
        <a:off x="24559" y="2328870"/>
        <a:ext cx="9097189" cy="453982"/>
      </dsp:txXfrm>
    </dsp:sp>
    <dsp:sp modelId="{E66B5B31-E9A0-42FF-AC2D-870BB60A5774}">
      <dsp:nvSpPr>
        <dsp:cNvPr id="0" name=""/>
        <dsp:cNvSpPr/>
      </dsp:nvSpPr>
      <dsp:spPr>
        <a:xfrm>
          <a:off x="0" y="2865011"/>
          <a:ext cx="9146307" cy="50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smtClean="0"/>
            <a:t>六、</a:t>
          </a:r>
          <a:r>
            <a:rPr lang="zh-CN" sz="2000" kern="1200" dirty="0" smtClean="0"/>
            <a:t>使用</a:t>
          </a:r>
          <a:r>
            <a:rPr lang="en-US" sz="2000" kern="1200" dirty="0" err="1" smtClean="0"/>
            <a:t>sessionStorage</a:t>
          </a:r>
          <a:r>
            <a:rPr lang="zh-CN" sz="2000" kern="1200" dirty="0" smtClean="0"/>
            <a:t>方法</a:t>
          </a:r>
          <a:r>
            <a:rPr lang="zh-CN" sz="2000" kern="1200" smtClean="0"/>
            <a:t>，实现登录</a:t>
          </a:r>
          <a:r>
            <a:rPr lang="zh-CN" sz="2000" kern="1200" dirty="0" smtClean="0"/>
            <a:t>跳转</a:t>
          </a:r>
          <a:endParaRPr lang="zh-CN" sz="2000" kern="1200" dirty="0"/>
        </a:p>
      </dsp:txBody>
      <dsp:txXfrm>
        <a:off x="24559" y="2889570"/>
        <a:ext cx="9097189" cy="453982"/>
      </dsp:txXfrm>
    </dsp:sp>
    <dsp:sp modelId="{26DC63AF-A16D-4B85-A326-FCB77DFCE66B}">
      <dsp:nvSpPr>
        <dsp:cNvPr id="0" name=""/>
        <dsp:cNvSpPr/>
      </dsp:nvSpPr>
      <dsp:spPr>
        <a:xfrm>
          <a:off x="0" y="3425711"/>
          <a:ext cx="9146307" cy="5031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rtl="0">
            <a:lnSpc>
              <a:spcPct val="90000"/>
            </a:lnSpc>
            <a:spcBef>
              <a:spcPct val="0"/>
            </a:spcBef>
            <a:spcAft>
              <a:spcPct val="35000"/>
            </a:spcAft>
          </a:pPr>
          <a:r>
            <a:rPr lang="zh-CN" altLang="en-US" sz="2000" kern="1200" dirty="0" smtClean="0"/>
            <a:t>七、</a:t>
          </a:r>
          <a:r>
            <a:rPr lang="zh-CN" sz="2000" kern="1200" dirty="0" smtClean="0"/>
            <a:t>开门式</a:t>
          </a:r>
          <a:r>
            <a:rPr lang="en-US" sz="2000" kern="1200" dirty="0" smtClean="0"/>
            <a:t>loop</a:t>
          </a:r>
          <a:r>
            <a:rPr lang="zh-CN" sz="2000" kern="1200" dirty="0" smtClean="0"/>
            <a:t>效果</a:t>
          </a:r>
          <a:endParaRPr lang="zh-CN" sz="2000" kern="1200" dirty="0"/>
        </a:p>
      </dsp:txBody>
      <dsp:txXfrm>
        <a:off x="24559" y="3450270"/>
        <a:ext cx="9097189" cy="4539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64D1D2-022A-485D-AC7C-9677D5AE6CEE}">
      <dsp:nvSpPr>
        <dsp:cNvPr id="0" name=""/>
        <dsp:cNvSpPr/>
      </dsp:nvSpPr>
      <dsp:spPr>
        <a:xfrm rot="5400000">
          <a:off x="-212246" y="215059"/>
          <a:ext cx="1414975" cy="990482"/>
        </a:xfrm>
        <a:prstGeom prst="chevron">
          <a:avLst/>
        </a:prstGeom>
        <a:solidFill>
          <a:srgbClr val="06ACFF"/>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zh-CN" altLang="en-US" sz="1900" kern="1200" dirty="0" smtClean="0">
              <a:latin typeface="微软雅黑" panose="020B0503020204020204" pitchFamily="34" charset="-122"/>
              <a:ea typeface="微软雅黑" panose="020B0503020204020204" pitchFamily="34" charset="-122"/>
            </a:rPr>
            <a:t>步骤 </a:t>
          </a:r>
          <a:r>
            <a:rPr lang="en-US" altLang="zh-CN" sz="1900" kern="1200" dirty="0" smtClean="0">
              <a:latin typeface="微软雅黑" panose="020B0503020204020204" pitchFamily="34" charset="-122"/>
              <a:ea typeface="微软雅黑" panose="020B0503020204020204" pitchFamily="34" charset="-122"/>
            </a:rPr>
            <a:t>1 </a:t>
          </a:r>
          <a:endParaRPr lang="zh-CN" altLang="en-US" sz="1900" kern="1200" dirty="0">
            <a:latin typeface="微软雅黑" panose="020B0503020204020204" pitchFamily="34" charset="-122"/>
            <a:ea typeface="微软雅黑" panose="020B0503020204020204" pitchFamily="34" charset="-122"/>
          </a:endParaRPr>
        </a:p>
      </dsp:txBody>
      <dsp:txXfrm rot="-5400000">
        <a:off x="1" y="498053"/>
        <a:ext cx="990482" cy="424493"/>
      </dsp:txXfrm>
    </dsp:sp>
    <dsp:sp modelId="{EB4F86C7-72A2-4628-A7D1-1F1832D15BA3}">
      <dsp:nvSpPr>
        <dsp:cNvPr id="0" name=""/>
        <dsp:cNvSpPr/>
      </dsp:nvSpPr>
      <dsp:spPr>
        <a:xfrm rot="5400000">
          <a:off x="4351445" y="-3358149"/>
          <a:ext cx="919734" cy="7641660"/>
        </a:xfrm>
        <a:prstGeom prst="round2SameRect">
          <a:avLst/>
        </a:prstGeom>
        <a:gradFill flip="none" rotWithShape="1">
          <a:gsLst>
            <a:gs pos="0">
              <a:schemeClr val="bg1">
                <a:alpha val="0"/>
              </a:schemeClr>
            </a:gs>
            <a:gs pos="40000">
              <a:srgbClr val="06ACFF">
                <a:alpha val="30000"/>
              </a:srgbClr>
            </a:gs>
            <a:gs pos="100000">
              <a:srgbClr val="06ACFF">
                <a:alpha val="90000"/>
              </a:srgbClr>
            </a:gs>
          </a:gsLst>
          <a:lin ang="5400000" scaled="0"/>
          <a:tileRect/>
        </a:gra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卡片式布局</a:t>
          </a:r>
          <a:endParaRPr lang="zh-CN" altLang="en-US" sz="120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页面分为</a:t>
          </a:r>
          <a:r>
            <a:rPr lang="en-US" altLang="zh-CN"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header</a:t>
          </a:r>
          <a:r>
            <a:rPr lang="zh-CN" altLang="en-US"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section</a:t>
          </a:r>
          <a:r>
            <a:rPr lang="zh-CN" altLang="en-US"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footer </a:t>
          </a:r>
          <a:r>
            <a:rPr lang="zh-CN" altLang="en-US"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三大块</a:t>
          </a:r>
        </a:p>
      </dsp:txBody>
      <dsp:txXfrm rot="-5400000">
        <a:off x="990482" y="47712"/>
        <a:ext cx="7596762" cy="829938"/>
      </dsp:txXfrm>
    </dsp:sp>
    <dsp:sp modelId="{5C3AED4B-0551-41FE-9568-7CF7A343713B}">
      <dsp:nvSpPr>
        <dsp:cNvPr id="0" name=""/>
        <dsp:cNvSpPr/>
      </dsp:nvSpPr>
      <dsp:spPr>
        <a:xfrm rot="5400000">
          <a:off x="-212246" y="1485129"/>
          <a:ext cx="1414975" cy="990482"/>
        </a:xfrm>
        <a:prstGeom prst="chevron">
          <a:avLst/>
        </a:prstGeom>
        <a:solidFill>
          <a:srgbClr val="21BCF9"/>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微软雅黑" panose="020B0503020204020204" pitchFamily="34" charset="-122"/>
              <a:ea typeface="微软雅黑" panose="020B0503020204020204" pitchFamily="34" charset="-122"/>
            </a:rPr>
            <a:t>header </a:t>
          </a:r>
          <a:endParaRPr lang="zh-CN" altLang="en-US" sz="1900" kern="1200" dirty="0">
            <a:latin typeface="微软雅黑" panose="020B0503020204020204" pitchFamily="34" charset="-122"/>
            <a:ea typeface="微软雅黑" panose="020B0503020204020204" pitchFamily="34" charset="-122"/>
          </a:endParaRPr>
        </a:p>
      </dsp:txBody>
      <dsp:txXfrm rot="-5400000">
        <a:off x="1" y="1768123"/>
        <a:ext cx="990482" cy="424493"/>
      </dsp:txXfrm>
    </dsp:sp>
    <dsp:sp modelId="{366FCF31-082A-435C-9D8C-2900DA7014B6}">
      <dsp:nvSpPr>
        <dsp:cNvPr id="0" name=""/>
        <dsp:cNvSpPr/>
      </dsp:nvSpPr>
      <dsp:spPr>
        <a:xfrm rot="5400000">
          <a:off x="4351445" y="-2088079"/>
          <a:ext cx="919734" cy="7641660"/>
        </a:xfrm>
        <a:prstGeom prst="round2SameRect">
          <a:avLst/>
        </a:prstGeom>
        <a:gradFill flip="none" rotWithShape="1">
          <a:gsLst>
            <a:gs pos="0">
              <a:schemeClr val="bg1">
                <a:alpha val="0"/>
              </a:schemeClr>
            </a:gs>
            <a:gs pos="50000">
              <a:srgbClr val="21BCF9">
                <a:alpha val="50000"/>
              </a:srgbClr>
            </a:gs>
            <a:gs pos="100000">
              <a:srgbClr val="21BCF9">
                <a:alpha val="90000"/>
              </a:srgbClr>
            </a:gs>
          </a:gsLst>
          <a:lin ang="5400000" scaled="0"/>
          <a:tileRect/>
        </a:gra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吸顶式导航栏，</a:t>
          </a:r>
          <a:r>
            <a:rPr lang="en-US" altLang="zh-CN"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banner</a:t>
          </a:r>
          <a:r>
            <a:rPr lang="zh-CN" altLang="en-US"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轮播</a:t>
          </a:r>
          <a:endParaRPr lang="zh-CN" altLang="en-US" sz="120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吸顶式导航栏通过监测</a:t>
          </a:r>
          <a:r>
            <a:rPr lang="en-US" altLang="zh-CN"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window scroll </a:t>
          </a:r>
          <a:r>
            <a:rPr lang="zh-CN" altLang="en-US"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的方式实现</a:t>
          </a:r>
        </a:p>
        <a:p>
          <a:pPr marL="114300" lvl="1" indent="-114300" algn="l" defTabSz="533400">
            <a:lnSpc>
              <a:spcPct val="90000"/>
            </a:lnSpc>
            <a:spcBef>
              <a:spcPct val="0"/>
            </a:spcBef>
            <a:spcAft>
              <a:spcPct val="15000"/>
            </a:spcAft>
            <a:buChar char="••"/>
          </a:pPr>
          <a:r>
            <a:rPr lang="en-US" altLang="zh-CN"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Banner loop </a:t>
          </a:r>
          <a:r>
            <a:rPr lang="zh-CN" altLang="en-US"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通过位移父级元素</a:t>
          </a:r>
          <a:r>
            <a:rPr lang="en-US" altLang="zh-CN"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left</a:t>
          </a:r>
          <a:r>
            <a:rPr lang="zh-CN" altLang="en-US" sz="120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值实现</a:t>
          </a:r>
        </a:p>
      </dsp:txBody>
      <dsp:txXfrm rot="-5400000">
        <a:off x="990482" y="1317782"/>
        <a:ext cx="7596762" cy="829938"/>
      </dsp:txXfrm>
    </dsp:sp>
    <dsp:sp modelId="{6ADFD8CE-DBE3-4775-A417-9CA50916BB4D}">
      <dsp:nvSpPr>
        <dsp:cNvPr id="0" name=""/>
        <dsp:cNvSpPr/>
      </dsp:nvSpPr>
      <dsp:spPr>
        <a:xfrm rot="5400000">
          <a:off x="-212246" y="2755199"/>
          <a:ext cx="1414975" cy="990482"/>
        </a:xfrm>
        <a:prstGeom prst="chevron">
          <a:avLst/>
        </a:prstGeom>
        <a:solidFill>
          <a:srgbClr val="31C9F7"/>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微软雅黑" panose="020B0503020204020204" pitchFamily="34" charset="-122"/>
              <a:ea typeface="微软雅黑" panose="020B0503020204020204" pitchFamily="34" charset="-122"/>
            </a:rPr>
            <a:t>section </a:t>
          </a:r>
          <a:endParaRPr lang="zh-CN" altLang="en-US" sz="1900" kern="1200" dirty="0">
            <a:latin typeface="微软雅黑" panose="020B0503020204020204" pitchFamily="34" charset="-122"/>
            <a:ea typeface="微软雅黑" panose="020B0503020204020204" pitchFamily="34" charset="-122"/>
          </a:endParaRPr>
        </a:p>
      </dsp:txBody>
      <dsp:txXfrm rot="-5400000">
        <a:off x="1" y="3038193"/>
        <a:ext cx="990482" cy="424493"/>
      </dsp:txXfrm>
    </dsp:sp>
    <dsp:sp modelId="{E5219A9F-8616-4315-82C6-21BF5BFDD49D}">
      <dsp:nvSpPr>
        <dsp:cNvPr id="0" name=""/>
        <dsp:cNvSpPr/>
      </dsp:nvSpPr>
      <dsp:spPr>
        <a:xfrm rot="5400000">
          <a:off x="4326534" y="-818009"/>
          <a:ext cx="919734" cy="7641660"/>
        </a:xfrm>
        <a:prstGeom prst="round2SameRect">
          <a:avLst/>
        </a:prstGeom>
        <a:gradFill flip="none" rotWithShape="1">
          <a:gsLst>
            <a:gs pos="0">
              <a:schemeClr val="bg1">
                <a:alpha val="0"/>
              </a:schemeClr>
            </a:gs>
            <a:gs pos="60000">
              <a:srgbClr val="31C9F7">
                <a:alpha val="50000"/>
              </a:srgbClr>
            </a:gs>
            <a:gs pos="100000">
              <a:srgbClr val="31C9F7">
                <a:alpha val="90000"/>
              </a:srgbClr>
            </a:gs>
          </a:gsLst>
          <a:lin ang="5400000" scaled="0"/>
          <a:tileRect/>
        </a:gra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i="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内容区布局，主要使用</a:t>
          </a:r>
          <a:r>
            <a:rPr lang="en-US" altLang="zh-CN" sz="1200" i="0" kern="1200" dirty="0" err="1"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ul</a:t>
          </a:r>
          <a:r>
            <a:rPr lang="en-US" altLang="zh-CN" sz="1200" i="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li</a:t>
          </a:r>
          <a:r>
            <a:rPr lang="zh-CN" altLang="en-US" sz="1200" i="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方式；特色区域，开门效果</a:t>
          </a:r>
          <a:endParaRPr lang="zh-CN" altLang="en-US" sz="1200" i="0" kern="12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marL="114300" lvl="1" indent="-114300" algn="l" defTabSz="533400">
            <a:lnSpc>
              <a:spcPct val="90000"/>
            </a:lnSpc>
            <a:spcBef>
              <a:spcPct val="0"/>
            </a:spcBef>
            <a:spcAft>
              <a:spcPct val="15000"/>
            </a:spcAft>
            <a:buChar char="••"/>
          </a:pPr>
          <a:r>
            <a:rPr lang="zh-CN" altLang="en-US" sz="1200" i="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开门效果主要采取</a:t>
          </a:r>
          <a:r>
            <a:rPr lang="en-US" altLang="zh-CN" sz="1200" i="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transform</a:t>
          </a:r>
          <a:r>
            <a:rPr lang="zh-CN" altLang="en-US" sz="1200" i="0" kern="1200"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属性实现</a:t>
          </a:r>
        </a:p>
      </dsp:txBody>
      <dsp:txXfrm rot="-5400000">
        <a:off x="965571" y="2587852"/>
        <a:ext cx="7596762" cy="829938"/>
      </dsp:txXfrm>
    </dsp:sp>
    <dsp:sp modelId="{CD531915-4238-4412-9355-F2F12C3A3E79}">
      <dsp:nvSpPr>
        <dsp:cNvPr id="0" name=""/>
        <dsp:cNvSpPr/>
      </dsp:nvSpPr>
      <dsp:spPr>
        <a:xfrm rot="5400000">
          <a:off x="-212246" y="4025269"/>
          <a:ext cx="1414975" cy="990482"/>
        </a:xfrm>
        <a:prstGeom prst="chevron">
          <a:avLst/>
        </a:prstGeom>
        <a:solidFill>
          <a:srgbClr val="40D3F4"/>
        </a:solidFill>
        <a:ln w="12700" cap="flat" cmpd="sng" algn="ctr">
          <a:noFill/>
          <a:prstDash val="solid"/>
          <a:miter lim="800000"/>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en-US" altLang="zh-CN" sz="1900" kern="1200" dirty="0" smtClean="0">
              <a:latin typeface="微软雅黑" panose="020B0503020204020204" pitchFamily="34" charset="-122"/>
              <a:ea typeface="微软雅黑" panose="020B0503020204020204" pitchFamily="34" charset="-122"/>
            </a:rPr>
            <a:t>footer </a:t>
          </a:r>
          <a:endParaRPr lang="zh-CN" altLang="en-US" sz="1900" kern="1200" dirty="0">
            <a:latin typeface="微软雅黑" panose="020B0503020204020204" pitchFamily="34" charset="-122"/>
            <a:ea typeface="微软雅黑" panose="020B0503020204020204" pitchFamily="34" charset="-122"/>
          </a:endParaRPr>
        </a:p>
      </dsp:txBody>
      <dsp:txXfrm rot="-5400000">
        <a:off x="1" y="4308263"/>
        <a:ext cx="990482" cy="424493"/>
      </dsp:txXfrm>
    </dsp:sp>
    <dsp:sp modelId="{FD9CDD01-5244-4833-B1FA-0777D582CB74}">
      <dsp:nvSpPr>
        <dsp:cNvPr id="0" name=""/>
        <dsp:cNvSpPr/>
      </dsp:nvSpPr>
      <dsp:spPr>
        <a:xfrm rot="5400000">
          <a:off x="4351445" y="452060"/>
          <a:ext cx="919734" cy="7641660"/>
        </a:xfrm>
        <a:prstGeom prst="round2SameRect">
          <a:avLst/>
        </a:prstGeom>
        <a:gradFill flip="none" rotWithShape="1">
          <a:gsLst>
            <a:gs pos="0">
              <a:schemeClr val="bg1">
                <a:alpha val="0"/>
              </a:schemeClr>
            </a:gs>
            <a:gs pos="70000">
              <a:srgbClr val="40D3F4">
                <a:alpha val="50000"/>
              </a:srgbClr>
            </a:gs>
            <a:gs pos="100000">
              <a:srgbClr val="40D3F4">
                <a:alpha val="90000"/>
              </a:srgbClr>
            </a:gs>
          </a:gsLst>
          <a:lin ang="5400000" scaled="0"/>
          <a:tileRect/>
        </a:gradFill>
        <a:ln w="12700" cap="flat" cmpd="sng" algn="ctr">
          <a:no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txBody>
        <a:bodyPr spcFirstLastPara="0" vert="horz" wrap="square" lIns="85344" tIns="7620" rIns="7620" bIns="7620"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smtClean="0">
              <a:solidFill>
                <a:schemeClr val="bg1"/>
              </a:solidFill>
              <a:effectLst>
                <a:outerShdw blurRad="38100" dist="38100" dir="2700000" algn="tl">
                  <a:srgbClr val="000000">
                    <a:alpha val="43137"/>
                  </a:srgbClr>
                </a:outerShdw>
              </a:effectLst>
            </a:rPr>
            <a:t>采用</a:t>
          </a:r>
          <a:r>
            <a:rPr lang="en-US" altLang="zh-CN" sz="1200" kern="1200" dirty="0" smtClean="0">
              <a:solidFill>
                <a:schemeClr val="bg1"/>
              </a:solidFill>
              <a:effectLst>
                <a:outerShdw blurRad="38100" dist="38100" dir="2700000" algn="tl">
                  <a:srgbClr val="000000">
                    <a:alpha val="43137"/>
                  </a:srgbClr>
                </a:outerShdw>
              </a:effectLst>
            </a:rPr>
            <a:t>hover</a:t>
          </a:r>
          <a:r>
            <a:rPr lang="zh-CN" altLang="en-US" sz="1200" kern="1200" dirty="0" smtClean="0">
              <a:solidFill>
                <a:schemeClr val="bg1"/>
              </a:solidFill>
              <a:effectLst>
                <a:outerShdw blurRad="38100" dist="38100" dir="2700000" algn="tl">
                  <a:srgbClr val="000000">
                    <a:alpha val="43137"/>
                  </a:srgbClr>
                </a:outerShdw>
              </a:effectLst>
            </a:rPr>
            <a:t>效果，通过变色等方式提高用户体验效果</a:t>
          </a:r>
          <a:endParaRPr lang="zh-CN" altLang="en-US" sz="1200" kern="1200" dirty="0">
            <a:solidFill>
              <a:schemeClr val="bg1"/>
            </a:solidFill>
            <a:effectLst>
              <a:outerShdw blurRad="38100" dist="38100" dir="2700000" algn="tl">
                <a:srgbClr val="000000">
                  <a:alpha val="43137"/>
                </a:srgbClr>
              </a:outerShdw>
            </a:effectLst>
          </a:endParaRPr>
        </a:p>
      </dsp:txBody>
      <dsp:txXfrm rot="-5400000">
        <a:off x="990482" y="3857921"/>
        <a:ext cx="7596762" cy="82993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024378-00D7-45FF-AB87-4712D912B902}" type="datetimeFigureOut">
              <a:rPr lang="zh-CN" altLang="en-US" smtClean="0"/>
              <a:t>2017/6/9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A8BC4DB-98FB-4A90-8BBF-47B6EA001767}" type="slidenum">
              <a:rPr lang="zh-CN" altLang="en-US" smtClean="0"/>
              <a:t>‹#›</a:t>
            </a:fld>
            <a:endParaRPr lang="zh-CN" altLang="en-US"/>
          </a:p>
        </p:txBody>
      </p:sp>
    </p:spTree>
    <p:extLst>
      <p:ext uri="{BB962C8B-B14F-4D97-AF65-F5344CB8AC3E}">
        <p14:creationId xmlns:p14="http://schemas.microsoft.com/office/powerpoint/2010/main" val="14555974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431142" y="2053660"/>
            <a:ext cx="7627258" cy="834683"/>
          </a:xfrm>
        </p:spPr>
        <p:txBody>
          <a:bodyPr anchor="ctr">
            <a:normAutofit/>
          </a:bodyPr>
          <a:lstStyle>
            <a:lvl1pPr algn="ctr">
              <a:defRPr sz="4800"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2431142" y="2888343"/>
            <a:ext cx="7627258" cy="508000"/>
          </a:xfrm>
        </p:spPr>
        <p:txBody>
          <a:bodyPr anchor="ctr">
            <a:normAutofit/>
          </a:bodyPr>
          <a:lstStyle>
            <a:lvl1pPr marL="0" indent="0" algn="ctr">
              <a:buNone/>
              <a:defRPr sz="24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dirty="0"/>
          </a:p>
        </p:txBody>
      </p:sp>
    </p:spTree>
    <p:extLst>
      <p:ext uri="{BB962C8B-B14F-4D97-AF65-F5344CB8AC3E}">
        <p14:creationId xmlns:p14="http://schemas.microsoft.com/office/powerpoint/2010/main" val="1320482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标题 1"/>
          <p:cNvSpPr>
            <a:spLocks noGrp="1"/>
          </p:cNvSpPr>
          <p:nvPr>
            <p:ph type="title"/>
          </p:nvPr>
        </p:nvSpPr>
        <p:spPr>
          <a:xfrm>
            <a:off x="1785032" y="80683"/>
            <a:ext cx="8607198" cy="79200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27515795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结束页">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sz="quarter" idx="10" hasCustomPrompt="1"/>
          </p:nvPr>
        </p:nvSpPr>
        <p:spPr>
          <a:xfrm>
            <a:off x="3474867" y="2872569"/>
            <a:ext cx="5260975" cy="1311128"/>
          </a:xfrm>
        </p:spPr>
        <p:txBody>
          <a:bodyPr anchor="ctr">
            <a:spAutoFit/>
          </a:bodyPr>
          <a:lstStyle>
            <a:lvl1pPr marL="0" indent="0" algn="ctr">
              <a:buNone/>
              <a:defRPr sz="8800" b="1">
                <a:solidFill>
                  <a:schemeClr val="bg1"/>
                </a:solidFill>
                <a:latin typeface="微软雅黑" panose="020B0503020204020204" pitchFamily="34" charset="-122"/>
                <a:ea typeface="微软雅黑" panose="020B0503020204020204" pitchFamily="34" charset="-122"/>
              </a:defRPr>
            </a:lvl1pPr>
          </a:lstStyle>
          <a:p>
            <a:pPr lvl="0"/>
            <a:r>
              <a:rPr lang="en-US" altLang="zh-CN" dirty="0" smtClean="0"/>
              <a:t>THANKS</a:t>
            </a:r>
            <a:endParaRPr lang="zh-CN" altLang="en-US" dirty="0"/>
          </a:p>
        </p:txBody>
      </p:sp>
    </p:spTree>
    <p:extLst>
      <p:ext uri="{BB962C8B-B14F-4D97-AF65-F5344CB8AC3E}">
        <p14:creationId xmlns:p14="http://schemas.microsoft.com/office/powerpoint/2010/main" val="885632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85032" y="80683"/>
            <a:ext cx="8607198" cy="79200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5" name="内容占位符 2"/>
          <p:cNvSpPr>
            <a:spLocks noGrp="1"/>
          </p:cNvSpPr>
          <p:nvPr>
            <p:ph idx="10"/>
          </p:nvPr>
        </p:nvSpPr>
        <p:spPr>
          <a:xfrm>
            <a:off x="1785032" y="1169895"/>
            <a:ext cx="8632143" cy="5230906"/>
          </a:xfrm>
        </p:spPr>
        <p:txBody>
          <a:bodyPr/>
          <a:lstStyle>
            <a:lvl1pPr marL="228600" indent="-228600">
              <a:buSzPct val="120000"/>
              <a:buFontTx/>
              <a:buBlip>
                <a:blip r:embed="rId3"/>
              </a:buBlip>
              <a:defRPr sz="26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bg1"/>
                </a:solidFill>
                <a:latin typeface="微软雅黑" panose="020B0503020204020204" pitchFamily="34" charset="-122"/>
                <a:ea typeface="微软雅黑" panose="020B0503020204020204" pitchFamily="34" charset="-122"/>
              </a:defRPr>
            </a:lvl4pPr>
            <a:lvl5pPr>
              <a:defRPr>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691859294"/>
      </p:ext>
    </p:extLst>
  </p:cSld>
  <p:clrMapOvr>
    <a:masterClrMapping/>
  </p:clrMapOvr>
  <p:hf hdr="0" ftr="0" dt="0"/>
  <p:extLst mod="1">
    <p:ext uri="{DCECCB84-F9BA-43D5-87BE-67443E8EF086}">
      <p15:sldGuideLst xmlns:p15="http://schemas.microsoft.com/office/powerpoint/2012/main">
        <p15:guide id="1" pos="6562" userDrawn="1">
          <p15:clr>
            <a:srgbClr val="FBAE40"/>
          </p15:clr>
        </p15:guide>
        <p15:guide id="2" pos="1118" userDrawn="1">
          <p15:clr>
            <a:srgbClr val="FBAE40"/>
          </p15:clr>
        </p15:guide>
        <p15:guide id="3"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85032" y="1287277"/>
            <a:ext cx="8607198" cy="424732"/>
          </a:xfrm>
        </p:spPr>
        <p:txBody>
          <a:bodyPr wrap="square">
            <a:spAutoFit/>
          </a:bodyPr>
          <a:lstStyle>
            <a:lvl1pPr marL="0" indent="0">
              <a:buNone/>
              <a:defRPr sz="2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5" name="标题 1"/>
          <p:cNvSpPr>
            <a:spLocks noGrp="1"/>
          </p:cNvSpPr>
          <p:nvPr>
            <p:ph type="title"/>
          </p:nvPr>
        </p:nvSpPr>
        <p:spPr>
          <a:xfrm>
            <a:off x="1785032" y="80683"/>
            <a:ext cx="8607198" cy="79200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254579271"/>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0"/>
          </p:nvPr>
        </p:nvSpPr>
        <p:spPr>
          <a:xfrm>
            <a:off x="1785032" y="1169895"/>
            <a:ext cx="4190089" cy="5230906"/>
          </a:xfrm>
        </p:spPr>
        <p:txBody>
          <a:bodyPr/>
          <a:lstStyle>
            <a:lvl1pPr marL="228600" indent="-228600">
              <a:buSzPct val="120000"/>
              <a:buFontTx/>
              <a:buBlip>
                <a:blip r:embed="rId3"/>
              </a:buBlip>
              <a:defRPr sz="26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bg1"/>
                </a:solidFill>
                <a:latin typeface="微软雅黑" panose="020B0503020204020204" pitchFamily="34" charset="-122"/>
                <a:ea typeface="微软雅黑" panose="020B0503020204020204" pitchFamily="34" charset="-122"/>
              </a:defRPr>
            </a:lvl4pPr>
            <a:lvl5pPr>
              <a:defRPr>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9" name="内容占位符 2"/>
          <p:cNvSpPr>
            <a:spLocks noGrp="1"/>
          </p:cNvSpPr>
          <p:nvPr>
            <p:ph idx="11"/>
          </p:nvPr>
        </p:nvSpPr>
        <p:spPr>
          <a:xfrm>
            <a:off x="6202141" y="1169895"/>
            <a:ext cx="4190089" cy="5230906"/>
          </a:xfrm>
        </p:spPr>
        <p:txBody>
          <a:bodyPr/>
          <a:lstStyle>
            <a:lvl1pPr marL="228600" indent="-228600">
              <a:buSzPct val="120000"/>
              <a:buFontTx/>
              <a:buBlip>
                <a:blip r:embed="rId3"/>
              </a:buBlip>
              <a:defRPr sz="26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a:solidFill>
                  <a:schemeClr val="bg1"/>
                </a:solidFill>
                <a:latin typeface="微软雅黑" panose="020B0503020204020204" pitchFamily="34" charset="-122"/>
                <a:ea typeface="微软雅黑" panose="020B0503020204020204" pitchFamily="34" charset="-122"/>
              </a:defRPr>
            </a:lvl4pPr>
            <a:lvl5pPr>
              <a:defRPr>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标题 1"/>
          <p:cNvSpPr>
            <a:spLocks noGrp="1"/>
          </p:cNvSpPr>
          <p:nvPr>
            <p:ph type="title"/>
          </p:nvPr>
        </p:nvSpPr>
        <p:spPr>
          <a:xfrm>
            <a:off x="1785032" y="80683"/>
            <a:ext cx="8607198" cy="79200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1981727210"/>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92858" y="1118778"/>
            <a:ext cx="4190400" cy="427634"/>
          </a:xfrm>
        </p:spPr>
        <p:txBody>
          <a:bodyPr anchor="b"/>
          <a:lstStyle>
            <a:lvl1pPr marL="0" indent="0">
              <a:buNone/>
              <a:defRPr sz="2400" b="1">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5" name="文本占位符 4"/>
          <p:cNvSpPr>
            <a:spLocks noGrp="1"/>
          </p:cNvSpPr>
          <p:nvPr>
            <p:ph type="body" sz="quarter" idx="3"/>
          </p:nvPr>
        </p:nvSpPr>
        <p:spPr>
          <a:xfrm>
            <a:off x="6198202" y="1118778"/>
            <a:ext cx="4190400" cy="427634"/>
          </a:xfrm>
        </p:spPr>
        <p:txBody>
          <a:bodyPr anchor="b"/>
          <a:lstStyle>
            <a:lvl1pPr marL="0" indent="0">
              <a:buNone/>
              <a:defRPr sz="2400" b="1">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11" name="内容占位符 2"/>
          <p:cNvSpPr>
            <a:spLocks noGrp="1"/>
          </p:cNvSpPr>
          <p:nvPr>
            <p:ph idx="12"/>
          </p:nvPr>
        </p:nvSpPr>
        <p:spPr>
          <a:xfrm>
            <a:off x="1785032" y="1792507"/>
            <a:ext cx="4190400" cy="4608294"/>
          </a:xfrm>
        </p:spPr>
        <p:txBody>
          <a:bodyPr>
            <a:normAutofit/>
          </a:bodyPr>
          <a:lstStyle>
            <a:lvl1pPr marL="228600" indent="-228600">
              <a:buSzPct val="120000"/>
              <a:buFontTx/>
              <a:buBlip>
                <a:blip r:embed="rId3"/>
              </a:buBlip>
              <a:defRPr sz="24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20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8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600">
                <a:solidFill>
                  <a:schemeClr val="bg1"/>
                </a:solidFill>
                <a:latin typeface="微软雅黑" panose="020B0503020204020204" pitchFamily="34" charset="-122"/>
                <a:ea typeface="微软雅黑" panose="020B0503020204020204" pitchFamily="34" charset="-122"/>
              </a:defRPr>
            </a:lvl4pPr>
            <a:lvl5pPr>
              <a:defRPr sz="1600">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3" name="内容占位符 2"/>
          <p:cNvSpPr>
            <a:spLocks noGrp="1"/>
          </p:cNvSpPr>
          <p:nvPr>
            <p:ph idx="13"/>
          </p:nvPr>
        </p:nvSpPr>
        <p:spPr>
          <a:xfrm>
            <a:off x="6201830" y="1792507"/>
            <a:ext cx="4190400" cy="4608294"/>
          </a:xfrm>
        </p:spPr>
        <p:txBody>
          <a:bodyPr>
            <a:normAutofit/>
          </a:bodyPr>
          <a:lstStyle>
            <a:lvl1pPr marL="228600" indent="-228600">
              <a:buSzPct val="120000"/>
              <a:buFontTx/>
              <a:buBlip>
                <a:blip r:embed="rId3"/>
              </a:buBlip>
              <a:defRPr sz="24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20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8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600">
                <a:solidFill>
                  <a:schemeClr val="bg1"/>
                </a:solidFill>
                <a:latin typeface="微软雅黑" panose="020B0503020204020204" pitchFamily="34" charset="-122"/>
                <a:ea typeface="微软雅黑" panose="020B0503020204020204" pitchFamily="34" charset="-122"/>
              </a:defRPr>
            </a:lvl4pPr>
            <a:lvl5pPr>
              <a:defRPr sz="1600">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7" name="标题 1"/>
          <p:cNvSpPr>
            <a:spLocks noGrp="1"/>
          </p:cNvSpPr>
          <p:nvPr>
            <p:ph type="title"/>
          </p:nvPr>
        </p:nvSpPr>
        <p:spPr>
          <a:xfrm>
            <a:off x="1785032" y="80683"/>
            <a:ext cx="8607198" cy="79200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2740145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三栏内容">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8" name="文本占位符 2"/>
          <p:cNvSpPr>
            <a:spLocks noGrp="1"/>
          </p:cNvSpPr>
          <p:nvPr>
            <p:ph type="body" idx="1" hasCustomPrompt="1"/>
          </p:nvPr>
        </p:nvSpPr>
        <p:spPr>
          <a:xfrm>
            <a:off x="1791269" y="1118778"/>
            <a:ext cx="2799871" cy="347165"/>
          </a:xfrm>
        </p:spPr>
        <p:txBody>
          <a:bodyPr anchor="b"/>
          <a:lstStyle>
            <a:lvl1pPr marL="0" indent="0">
              <a:buNone/>
              <a:defRPr sz="2000" b="1">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单击此处编辑文本样式</a:t>
            </a:r>
          </a:p>
        </p:txBody>
      </p:sp>
      <p:sp>
        <p:nvSpPr>
          <p:cNvPr id="9" name="文本占位符 4"/>
          <p:cNvSpPr>
            <a:spLocks noGrp="1"/>
          </p:cNvSpPr>
          <p:nvPr>
            <p:ph type="body" sz="quarter" idx="3" hasCustomPrompt="1"/>
          </p:nvPr>
        </p:nvSpPr>
        <p:spPr>
          <a:xfrm>
            <a:off x="4693110" y="1118778"/>
            <a:ext cx="2798575" cy="347165"/>
          </a:xfrm>
        </p:spPr>
        <p:txBody>
          <a:bodyPr anchor="b"/>
          <a:lstStyle>
            <a:lvl1pPr marL="0" indent="0">
              <a:buNone/>
              <a:defRPr sz="2000" b="1">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单击此处编辑文本样式</a:t>
            </a:r>
          </a:p>
        </p:txBody>
      </p:sp>
      <p:sp>
        <p:nvSpPr>
          <p:cNvPr id="10" name="文本占位符 4"/>
          <p:cNvSpPr>
            <a:spLocks noGrp="1"/>
          </p:cNvSpPr>
          <p:nvPr>
            <p:ph type="body" sz="quarter" idx="10" hasCustomPrompt="1"/>
          </p:nvPr>
        </p:nvSpPr>
        <p:spPr>
          <a:xfrm>
            <a:off x="7593655" y="1118778"/>
            <a:ext cx="2798575" cy="347165"/>
          </a:xfrm>
        </p:spPr>
        <p:txBody>
          <a:bodyPr anchor="b"/>
          <a:lstStyle>
            <a:lvl1pPr marL="0" indent="0">
              <a:buNone/>
              <a:defRPr sz="2000" b="1">
                <a:solidFill>
                  <a:schemeClr val="bg1"/>
                </a:solidFill>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单击此处编辑文本样式</a:t>
            </a:r>
          </a:p>
        </p:txBody>
      </p:sp>
      <p:sp>
        <p:nvSpPr>
          <p:cNvPr id="12" name="内容占位符 2"/>
          <p:cNvSpPr>
            <a:spLocks noGrp="1"/>
          </p:cNvSpPr>
          <p:nvPr>
            <p:ph idx="15"/>
          </p:nvPr>
        </p:nvSpPr>
        <p:spPr>
          <a:xfrm>
            <a:off x="1785032" y="1712038"/>
            <a:ext cx="2805673" cy="4739554"/>
          </a:xfrm>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3" name="内容占位符 2"/>
          <p:cNvSpPr>
            <a:spLocks noGrp="1"/>
          </p:cNvSpPr>
          <p:nvPr>
            <p:ph idx="16"/>
          </p:nvPr>
        </p:nvSpPr>
        <p:spPr>
          <a:xfrm>
            <a:off x="4693110" y="1712038"/>
            <a:ext cx="2805673" cy="4739554"/>
          </a:xfrm>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7" name="内容占位符 2"/>
          <p:cNvSpPr>
            <a:spLocks noGrp="1"/>
          </p:cNvSpPr>
          <p:nvPr>
            <p:ph idx="17"/>
          </p:nvPr>
        </p:nvSpPr>
        <p:spPr>
          <a:xfrm>
            <a:off x="7593655" y="1712038"/>
            <a:ext cx="2805673" cy="4739554"/>
          </a:xfrm>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11" name="标题 1"/>
          <p:cNvSpPr>
            <a:spLocks noGrp="1"/>
          </p:cNvSpPr>
          <p:nvPr>
            <p:ph type="title"/>
          </p:nvPr>
        </p:nvSpPr>
        <p:spPr>
          <a:xfrm>
            <a:off x="1785032" y="80683"/>
            <a:ext cx="8607198" cy="79200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Tree>
    <p:extLst>
      <p:ext uri="{BB962C8B-B14F-4D97-AF65-F5344CB8AC3E}">
        <p14:creationId xmlns:p14="http://schemas.microsoft.com/office/powerpoint/2010/main" val="3760405611"/>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一张图片和内容">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6" name="内容占位符 2"/>
          <p:cNvSpPr>
            <a:spLocks noGrp="1"/>
          </p:cNvSpPr>
          <p:nvPr>
            <p:ph idx="17"/>
          </p:nvPr>
        </p:nvSpPr>
        <p:spPr>
          <a:xfrm>
            <a:off x="6096000" y="2017936"/>
            <a:ext cx="5094513" cy="3301200"/>
          </a:xfrm>
          <a:gradFill flip="none" rotWithShape="1">
            <a:gsLst>
              <a:gs pos="50000">
                <a:srgbClr val="06ACFF">
                  <a:alpha val="50000"/>
                </a:srgbClr>
              </a:gs>
              <a:gs pos="0">
                <a:srgbClr val="06ACFF"/>
              </a:gs>
              <a:gs pos="100000">
                <a:schemeClr val="bg1">
                  <a:alpha val="0"/>
                </a:schemeClr>
              </a:gs>
            </a:gsLst>
            <a:lin ang="0" scaled="1"/>
            <a:tileRect/>
          </a:gradFill>
          <a:ln w="63500">
            <a:noFill/>
            <a:miter lim="800000"/>
          </a:ln>
          <a:effectLst>
            <a:outerShdw blurRad="50800" dist="38100" dir="5400000" algn="t"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5" name="标题 1"/>
          <p:cNvSpPr>
            <a:spLocks noGrp="1"/>
          </p:cNvSpPr>
          <p:nvPr>
            <p:ph type="title"/>
          </p:nvPr>
        </p:nvSpPr>
        <p:spPr>
          <a:xfrm>
            <a:off x="1785032" y="80683"/>
            <a:ext cx="8607198" cy="79200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8" name="图片占位符 7"/>
          <p:cNvSpPr>
            <a:spLocks noGrp="1"/>
          </p:cNvSpPr>
          <p:nvPr>
            <p:ph type="pic" sz="quarter" idx="10" hasCustomPrompt="1"/>
          </p:nvPr>
        </p:nvSpPr>
        <p:spPr>
          <a:xfrm>
            <a:off x="1129553" y="2046512"/>
            <a:ext cx="4966447" cy="3236687"/>
          </a:xfrm>
          <a:noFill/>
          <a:ln w="63500">
            <a:solidFill>
              <a:schemeClr val="accent1"/>
            </a:solidFill>
            <a:miter lim="800000"/>
          </a:ln>
          <a:effectLst>
            <a:outerShdw blurRad="50800" dist="38100" dir="8100000" algn="tr" rotWithShape="0">
              <a:prstClr val="black">
                <a:alpha val="40000"/>
              </a:prstClr>
            </a:outerShdw>
          </a:effectLst>
        </p:spPr>
        <p:txBody>
          <a:bodyPr anchor="ctr">
            <a:normAutofit/>
          </a:bodyPr>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单击添加图片</a:t>
            </a:r>
            <a:endParaRPr lang="zh-CN" altLang="en-US" dirty="0"/>
          </a:p>
        </p:txBody>
      </p:sp>
    </p:spTree>
    <p:extLst>
      <p:ext uri="{BB962C8B-B14F-4D97-AF65-F5344CB8AC3E}">
        <p14:creationId xmlns:p14="http://schemas.microsoft.com/office/powerpoint/2010/main" val="1533935331"/>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两张图片和内容">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9" name="标题 1"/>
          <p:cNvSpPr>
            <a:spLocks noGrp="1"/>
          </p:cNvSpPr>
          <p:nvPr>
            <p:ph type="title"/>
          </p:nvPr>
        </p:nvSpPr>
        <p:spPr>
          <a:xfrm>
            <a:off x="1785032" y="80683"/>
            <a:ext cx="8607198" cy="79200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11" name="图片占位符 7"/>
          <p:cNvSpPr>
            <a:spLocks noGrp="1"/>
          </p:cNvSpPr>
          <p:nvPr>
            <p:ph type="pic" sz="quarter" idx="15" hasCustomPrompt="1"/>
          </p:nvPr>
        </p:nvSpPr>
        <p:spPr>
          <a:xfrm>
            <a:off x="1404602" y="1223114"/>
            <a:ext cx="4552947" cy="3236687"/>
          </a:xfrm>
          <a:noFill/>
          <a:ln w="63500">
            <a:solidFill>
              <a:schemeClr val="accent1"/>
            </a:solidFill>
            <a:miter lim="800000"/>
          </a:ln>
          <a:effectLst>
            <a:outerShdw blurRad="50800" dist="38100" dir="8100000" algn="tr" rotWithShape="0">
              <a:prstClr val="black">
                <a:alpha val="40000"/>
              </a:prstClr>
            </a:outerShdw>
          </a:effectLst>
        </p:spPr>
        <p:txBody>
          <a:bodyPr anchor="ctr">
            <a:normAutofit/>
          </a:bodyPr>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单击添加图片</a:t>
            </a:r>
            <a:endParaRPr lang="zh-CN" altLang="en-US" dirty="0"/>
          </a:p>
        </p:txBody>
      </p:sp>
      <p:sp>
        <p:nvSpPr>
          <p:cNvPr id="13" name="图片占位符 7"/>
          <p:cNvSpPr>
            <a:spLocks noGrp="1"/>
          </p:cNvSpPr>
          <p:nvPr>
            <p:ph type="pic" sz="quarter" idx="16" hasCustomPrompt="1"/>
          </p:nvPr>
        </p:nvSpPr>
        <p:spPr>
          <a:xfrm>
            <a:off x="6229353" y="1223114"/>
            <a:ext cx="4552947" cy="3236687"/>
          </a:xfrm>
          <a:noFill/>
          <a:ln w="63500">
            <a:solidFill>
              <a:schemeClr val="accent1"/>
            </a:solidFill>
            <a:miter lim="800000"/>
          </a:ln>
          <a:effectLst>
            <a:outerShdw blurRad="50800" dist="38100" dir="8100000" algn="tr" rotWithShape="0">
              <a:prstClr val="black">
                <a:alpha val="40000"/>
              </a:prstClr>
            </a:outerShdw>
          </a:effectLst>
        </p:spPr>
        <p:txBody>
          <a:bodyPr anchor="ctr">
            <a:normAutofit/>
          </a:bodyPr>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单击添加图片</a:t>
            </a:r>
            <a:endParaRPr lang="zh-CN" altLang="en-US" dirty="0"/>
          </a:p>
        </p:txBody>
      </p:sp>
      <p:sp>
        <p:nvSpPr>
          <p:cNvPr id="17" name="内容占位符 2"/>
          <p:cNvSpPr>
            <a:spLocks noGrp="1"/>
          </p:cNvSpPr>
          <p:nvPr>
            <p:ph idx="17"/>
          </p:nvPr>
        </p:nvSpPr>
        <p:spPr>
          <a:xfrm>
            <a:off x="1376027" y="4459802"/>
            <a:ext cx="4615200" cy="1883848"/>
          </a:xfrm>
          <a:gradFill flip="none" rotWithShape="1">
            <a:gsLst>
              <a:gs pos="60000">
                <a:srgbClr val="06ACFF">
                  <a:alpha val="50000"/>
                </a:srgbClr>
              </a:gs>
              <a:gs pos="0">
                <a:srgbClr val="06ACFF"/>
              </a:gs>
              <a:gs pos="100000">
                <a:schemeClr val="bg1">
                  <a:alpha val="0"/>
                </a:schemeClr>
              </a:gs>
            </a:gsLst>
            <a:lin ang="5400000" scaled="1"/>
            <a:tileRect/>
          </a:gra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2" name="内容占位符 2"/>
          <p:cNvSpPr>
            <a:spLocks noGrp="1"/>
          </p:cNvSpPr>
          <p:nvPr>
            <p:ph idx="18"/>
          </p:nvPr>
        </p:nvSpPr>
        <p:spPr>
          <a:xfrm>
            <a:off x="6197603" y="4459802"/>
            <a:ext cx="4615200" cy="1883848"/>
          </a:xfrm>
          <a:gradFill flip="none" rotWithShape="1">
            <a:gsLst>
              <a:gs pos="60000">
                <a:srgbClr val="06ACFF">
                  <a:alpha val="50000"/>
                </a:srgbClr>
              </a:gs>
              <a:gs pos="0">
                <a:srgbClr val="06ACFF"/>
              </a:gs>
              <a:gs pos="100000">
                <a:schemeClr val="bg1">
                  <a:alpha val="0"/>
                </a:schemeClr>
              </a:gs>
            </a:gsLst>
            <a:lin ang="5400000" scaled="1"/>
            <a:tileRect/>
          </a:gra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1347982814"/>
      </p:ext>
    </p:extLst>
  </p:cSld>
  <p:clrMapOvr>
    <a:masterClrMapping/>
  </p:clrMapOvr>
  <p:extLst mod="1">
    <p:ext uri="{DCECCB84-F9BA-43D5-87BE-67443E8EF086}">
      <p15:sldGuideLst xmlns:p15="http://schemas.microsoft.com/office/powerpoint/2012/main">
        <p15:guide id="1"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三张图片和内容">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13" name="标题 1"/>
          <p:cNvSpPr>
            <a:spLocks noGrp="1"/>
          </p:cNvSpPr>
          <p:nvPr>
            <p:ph type="title"/>
          </p:nvPr>
        </p:nvSpPr>
        <p:spPr>
          <a:xfrm>
            <a:off x="1785032" y="80683"/>
            <a:ext cx="8607198" cy="792000"/>
          </a:xfrm>
        </p:spPr>
        <p:txBody>
          <a:bodyPr/>
          <a:lstStyle>
            <a:lvl1pPr>
              <a:defRPr b="1">
                <a:solidFill>
                  <a:schemeClr val="bg1"/>
                </a:solidFill>
                <a:latin typeface="微软雅黑" panose="020B0503020204020204" pitchFamily="34" charset="-122"/>
                <a:ea typeface="微软雅黑" panose="020B0503020204020204" pitchFamily="34" charset="-122"/>
              </a:defRPr>
            </a:lvl1pPr>
          </a:lstStyle>
          <a:p>
            <a:r>
              <a:rPr lang="zh-CN" altLang="en-US" smtClean="0"/>
              <a:t>单击此处编辑母版标题样式</a:t>
            </a:r>
            <a:endParaRPr lang="zh-CN" altLang="en-US" dirty="0"/>
          </a:p>
        </p:txBody>
      </p:sp>
      <p:sp>
        <p:nvSpPr>
          <p:cNvPr id="11" name="图片占位符 7"/>
          <p:cNvSpPr>
            <a:spLocks noGrp="1"/>
          </p:cNvSpPr>
          <p:nvPr>
            <p:ph type="pic" sz="quarter" idx="18" hasCustomPrompt="1"/>
          </p:nvPr>
        </p:nvSpPr>
        <p:spPr>
          <a:xfrm>
            <a:off x="1156953" y="1186301"/>
            <a:ext cx="3148348" cy="3236687"/>
          </a:xfrm>
          <a:noFill/>
          <a:ln w="63500">
            <a:solidFill>
              <a:schemeClr val="accent1"/>
            </a:solidFill>
            <a:miter lim="800000"/>
          </a:ln>
          <a:effectLst>
            <a:outerShdw blurRad="50800" dist="38100" dir="8100000" algn="tr" rotWithShape="0">
              <a:prstClr val="black">
                <a:alpha val="40000"/>
              </a:prstClr>
            </a:outerShdw>
          </a:effectLst>
        </p:spPr>
        <p:txBody>
          <a:bodyPr anchor="ctr">
            <a:normAutofit/>
          </a:bodyPr>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单击添加图片</a:t>
            </a:r>
            <a:endParaRPr lang="zh-CN" altLang="en-US" dirty="0"/>
          </a:p>
        </p:txBody>
      </p:sp>
      <p:sp>
        <p:nvSpPr>
          <p:cNvPr id="14" name="图片占位符 7"/>
          <p:cNvSpPr>
            <a:spLocks noGrp="1"/>
          </p:cNvSpPr>
          <p:nvPr>
            <p:ph type="pic" sz="quarter" idx="19" hasCustomPrompt="1"/>
          </p:nvPr>
        </p:nvSpPr>
        <p:spPr>
          <a:xfrm>
            <a:off x="4505830" y="1186301"/>
            <a:ext cx="3148348" cy="3236687"/>
          </a:xfrm>
          <a:noFill/>
          <a:ln w="63500">
            <a:solidFill>
              <a:schemeClr val="accent1"/>
            </a:solidFill>
            <a:miter lim="800000"/>
          </a:ln>
          <a:effectLst>
            <a:outerShdw blurRad="50800" dist="38100" dir="8100000" algn="tr" rotWithShape="0">
              <a:prstClr val="black">
                <a:alpha val="40000"/>
              </a:prstClr>
            </a:outerShdw>
          </a:effectLst>
        </p:spPr>
        <p:txBody>
          <a:bodyPr anchor="ctr">
            <a:normAutofit/>
          </a:bodyPr>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单击添加图片</a:t>
            </a:r>
            <a:endParaRPr lang="zh-CN" altLang="en-US" dirty="0"/>
          </a:p>
        </p:txBody>
      </p:sp>
      <p:sp>
        <p:nvSpPr>
          <p:cNvPr id="17" name="图片占位符 7"/>
          <p:cNvSpPr>
            <a:spLocks noGrp="1"/>
          </p:cNvSpPr>
          <p:nvPr>
            <p:ph type="pic" sz="quarter" idx="20" hasCustomPrompt="1"/>
          </p:nvPr>
        </p:nvSpPr>
        <p:spPr>
          <a:xfrm>
            <a:off x="7854707" y="1186300"/>
            <a:ext cx="3148348" cy="3236687"/>
          </a:xfrm>
          <a:noFill/>
          <a:ln w="63500">
            <a:solidFill>
              <a:schemeClr val="accent1"/>
            </a:solidFill>
            <a:miter lim="800000"/>
          </a:ln>
          <a:effectLst>
            <a:outerShdw blurRad="50800" dist="38100" dir="8100000" algn="tr" rotWithShape="0">
              <a:prstClr val="black">
                <a:alpha val="40000"/>
              </a:prstClr>
            </a:outerShdw>
          </a:effectLst>
        </p:spPr>
        <p:txBody>
          <a:bodyPr anchor="ctr">
            <a:normAutofit/>
          </a:bodyPr>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单击添加图片</a:t>
            </a:r>
            <a:endParaRPr lang="zh-CN" altLang="en-US" dirty="0"/>
          </a:p>
        </p:txBody>
      </p:sp>
      <p:sp>
        <p:nvSpPr>
          <p:cNvPr id="23" name="内容占位符 2"/>
          <p:cNvSpPr>
            <a:spLocks noGrp="1"/>
          </p:cNvSpPr>
          <p:nvPr>
            <p:ph idx="17"/>
          </p:nvPr>
        </p:nvSpPr>
        <p:spPr>
          <a:xfrm>
            <a:off x="1131093" y="4456627"/>
            <a:ext cx="3210719" cy="1883848"/>
          </a:xfrm>
          <a:gradFill flip="none" rotWithShape="1">
            <a:gsLst>
              <a:gs pos="60000">
                <a:srgbClr val="06ACFF">
                  <a:alpha val="50000"/>
                </a:srgbClr>
              </a:gs>
              <a:gs pos="0">
                <a:srgbClr val="06ACFF"/>
              </a:gs>
              <a:gs pos="100000">
                <a:schemeClr val="bg1">
                  <a:alpha val="0"/>
                </a:schemeClr>
              </a:gs>
            </a:gsLst>
            <a:lin ang="5400000" scaled="1"/>
            <a:tileRect/>
          </a:gra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4" name="内容占位符 2"/>
          <p:cNvSpPr>
            <a:spLocks noGrp="1"/>
          </p:cNvSpPr>
          <p:nvPr>
            <p:ph idx="21"/>
          </p:nvPr>
        </p:nvSpPr>
        <p:spPr>
          <a:xfrm>
            <a:off x="4477945" y="4456627"/>
            <a:ext cx="3208672" cy="1883848"/>
          </a:xfrm>
          <a:gradFill flip="none" rotWithShape="1">
            <a:gsLst>
              <a:gs pos="60000">
                <a:srgbClr val="06ACFF">
                  <a:alpha val="50000"/>
                </a:srgbClr>
              </a:gs>
              <a:gs pos="0">
                <a:srgbClr val="06ACFF"/>
              </a:gs>
              <a:gs pos="100000">
                <a:schemeClr val="bg1">
                  <a:alpha val="0"/>
                </a:schemeClr>
              </a:gs>
            </a:gsLst>
            <a:lin ang="5400000" scaled="1"/>
            <a:tileRect/>
          </a:gra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25" name="内容占位符 2"/>
          <p:cNvSpPr>
            <a:spLocks noGrp="1"/>
          </p:cNvSpPr>
          <p:nvPr>
            <p:ph idx="22"/>
          </p:nvPr>
        </p:nvSpPr>
        <p:spPr>
          <a:xfrm>
            <a:off x="7826926" y="4456627"/>
            <a:ext cx="3208672" cy="1883848"/>
          </a:xfrm>
          <a:gradFill flip="none" rotWithShape="1">
            <a:gsLst>
              <a:gs pos="60000">
                <a:srgbClr val="06ACFF">
                  <a:alpha val="50000"/>
                </a:srgbClr>
              </a:gs>
              <a:gs pos="0">
                <a:srgbClr val="06ACFF"/>
              </a:gs>
              <a:gs pos="100000">
                <a:schemeClr val="bg1">
                  <a:alpha val="0"/>
                </a:schemeClr>
              </a:gs>
            </a:gsLst>
            <a:lin ang="5400000" scaled="1"/>
            <a:tileRect/>
          </a:gradFill>
          <a:ln w="63500">
            <a:noFill/>
            <a:miter lim="800000"/>
          </a:ln>
          <a:effectLst>
            <a:outerShdw blurRad="50800" dist="38100" dir="8100000" algn="tr" rotWithShape="0">
              <a:prstClr val="black">
                <a:alpha val="40000"/>
              </a:prstClr>
            </a:outerShdw>
          </a:effectLst>
        </p:spPr>
        <p:txBody>
          <a:bodyPr>
            <a:normAutofit/>
          </a:bodyPr>
          <a:lstStyle>
            <a:lvl1pPr marL="228600" indent="-228600">
              <a:buSzPct val="120000"/>
              <a:buFontTx/>
              <a:buBlip>
                <a:blip r:embed="rId3"/>
              </a:buBlip>
              <a:defRPr sz="2000">
                <a:solidFill>
                  <a:schemeClr val="bg1"/>
                </a:solidFill>
                <a:latin typeface="微软雅黑" panose="020B0503020204020204" pitchFamily="34" charset="-122"/>
                <a:ea typeface="微软雅黑" panose="020B0503020204020204" pitchFamily="34" charset="-122"/>
              </a:defRPr>
            </a:lvl1pPr>
            <a:lvl2pPr marL="685800" indent="-228600">
              <a:buSzPct val="120000"/>
              <a:buFontTx/>
              <a:buBlip>
                <a:blip r:embed="rId4"/>
              </a:buBlip>
              <a:defRPr sz="1800">
                <a:solidFill>
                  <a:schemeClr val="bg1"/>
                </a:solidFill>
                <a:latin typeface="微软雅黑" panose="020B0503020204020204" pitchFamily="34" charset="-122"/>
                <a:ea typeface="微软雅黑" panose="020B0503020204020204" pitchFamily="34" charset="-122"/>
              </a:defRPr>
            </a:lvl2pPr>
            <a:lvl3pPr marL="1143000" indent="-228600">
              <a:buSzPct val="120000"/>
              <a:buFontTx/>
              <a:buBlip>
                <a:blip r:embed="rId5"/>
              </a:buBlip>
              <a:defRPr sz="1600">
                <a:solidFill>
                  <a:schemeClr val="bg1"/>
                </a:solidFill>
                <a:latin typeface="微软雅黑" panose="020B0503020204020204" pitchFamily="34" charset="-122"/>
                <a:ea typeface="微软雅黑" panose="020B0503020204020204" pitchFamily="34" charset="-122"/>
              </a:defRPr>
            </a:lvl3pPr>
            <a:lvl4pPr marL="1714500" indent="-342900">
              <a:buFont typeface="+mj-ea"/>
              <a:buAutoNum type="circleNumDbPlain"/>
              <a:defRPr sz="1400">
                <a:solidFill>
                  <a:schemeClr val="bg1"/>
                </a:solidFill>
                <a:latin typeface="微软雅黑" panose="020B0503020204020204" pitchFamily="34" charset="-122"/>
                <a:ea typeface="微软雅黑" panose="020B0503020204020204" pitchFamily="34" charset="-122"/>
              </a:defRPr>
            </a:lvl4pPr>
            <a:lvl5pPr>
              <a:defRPr sz="1400">
                <a:solidFill>
                  <a:schemeClr val="bg1"/>
                </a:solidFill>
                <a:latin typeface="微软雅黑" panose="020B0503020204020204" pitchFamily="34" charset="-122"/>
                <a:ea typeface="微软雅黑" panose="020B0503020204020204" pitchFamily="34"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Tree>
    <p:extLst>
      <p:ext uri="{BB962C8B-B14F-4D97-AF65-F5344CB8AC3E}">
        <p14:creationId xmlns:p14="http://schemas.microsoft.com/office/powerpoint/2010/main" val="352946129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1558A7-513C-47BE-9B6D-29FE45CBE407}" type="datetimeFigureOut">
              <a:rPr lang="zh-CN" altLang="en-US" smtClean="0"/>
              <a:t>2017/6/9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FE8B8F-0AD3-4B91-89A9-EA0C1FE92438}" type="slidenum">
              <a:rPr lang="zh-CN" altLang="en-US" smtClean="0"/>
              <a:t>‹#›</a:t>
            </a:fld>
            <a:endParaRPr lang="zh-CN" altLang="en-US"/>
          </a:p>
        </p:txBody>
      </p:sp>
    </p:spTree>
    <p:extLst>
      <p:ext uri="{BB962C8B-B14F-4D97-AF65-F5344CB8AC3E}">
        <p14:creationId xmlns:p14="http://schemas.microsoft.com/office/powerpoint/2010/main" val="32394951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62" r:id="rId7"/>
    <p:sldLayoutId id="2147483663" r:id="rId8"/>
    <p:sldLayoutId id="2147483664" r:id="rId9"/>
    <p:sldLayoutId id="2147483661" r:id="rId10"/>
    <p:sldLayoutId id="21474836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405747" y="3951397"/>
            <a:ext cx="6068290" cy="1007919"/>
          </a:xfrm>
        </p:spPr>
        <p:txBody>
          <a:bodyPr>
            <a:normAutofit/>
          </a:bodyPr>
          <a:lstStyle/>
          <a:p>
            <a:pPr algn="r"/>
            <a:r>
              <a:rPr lang="en-US" altLang="zh-CN" sz="2000" b="0" dirty="0" smtClean="0"/>
              <a:t>Web</a:t>
            </a:r>
            <a:r>
              <a:rPr lang="zh-CN" altLang="en-US" sz="2000" b="0" dirty="0" smtClean="0"/>
              <a:t>前端工程师 </a:t>
            </a:r>
            <a:r>
              <a:rPr lang="zh-CN" altLang="en-US" sz="2000" b="0" dirty="0" smtClean="0">
                <a:latin typeface="钟齐流江硬笔草体" panose="02000000000000000000" pitchFamily="2" charset="-122"/>
                <a:ea typeface="钟齐流江硬笔草体" panose="02000000000000000000" pitchFamily="2" charset="-122"/>
              </a:rPr>
              <a:t>侯宇轩</a:t>
            </a:r>
            <a:r>
              <a:rPr lang="en-US" altLang="zh-CN" sz="2000" b="0" dirty="0" smtClean="0">
                <a:latin typeface="钟齐流江硬笔草体" panose="02000000000000000000" pitchFamily="2" charset="-122"/>
                <a:ea typeface="钟齐流江硬笔草体" panose="02000000000000000000" pitchFamily="2" charset="-122"/>
              </a:rPr>
              <a:t/>
            </a:r>
            <a:br>
              <a:rPr lang="en-US" altLang="zh-CN" sz="2000" b="0" dirty="0" smtClean="0">
                <a:latin typeface="钟齐流江硬笔草体" panose="02000000000000000000" pitchFamily="2" charset="-122"/>
                <a:ea typeface="钟齐流江硬笔草体" panose="02000000000000000000" pitchFamily="2" charset="-122"/>
              </a:rPr>
            </a:br>
            <a:r>
              <a:rPr lang="en-US" altLang="zh-CN" sz="2000" b="0" dirty="0" smtClean="0"/>
              <a:t>2017</a:t>
            </a:r>
            <a:r>
              <a:rPr lang="zh-CN" altLang="en-US" sz="2000" b="0" dirty="0" smtClean="0"/>
              <a:t>年</a:t>
            </a:r>
            <a:r>
              <a:rPr lang="en-US" altLang="zh-CN" sz="2000" b="0" dirty="0" smtClean="0"/>
              <a:t>6</a:t>
            </a:r>
            <a:r>
              <a:rPr lang="zh-CN" altLang="en-US" sz="2000" b="0" dirty="0" smtClean="0"/>
              <a:t>月</a:t>
            </a:r>
            <a:r>
              <a:rPr lang="en-US" altLang="zh-CN" sz="2000" b="0" dirty="0" smtClean="0"/>
              <a:t>10</a:t>
            </a:r>
            <a:r>
              <a:rPr lang="zh-CN" altLang="en-US" sz="2000" b="0" dirty="0" smtClean="0"/>
              <a:t>日</a:t>
            </a:r>
            <a:endParaRPr lang="zh-CN" altLang="en-US" sz="2000" b="0" dirty="0"/>
          </a:p>
        </p:txBody>
      </p:sp>
      <p:sp>
        <p:nvSpPr>
          <p:cNvPr id="3" name="副标题 2"/>
          <p:cNvSpPr>
            <a:spLocks noGrp="1"/>
          </p:cNvSpPr>
          <p:nvPr>
            <p:ph type="subTitle" idx="1"/>
          </p:nvPr>
        </p:nvSpPr>
        <p:spPr>
          <a:xfrm>
            <a:off x="2846779" y="2483098"/>
            <a:ext cx="7627258" cy="508000"/>
          </a:xfrm>
        </p:spPr>
        <p:txBody>
          <a:bodyPr/>
          <a:lstStyle/>
          <a:p>
            <a:pPr algn="r"/>
            <a:r>
              <a:rPr lang="zh-CN" altLang="en-US" dirty="0" smtClean="0"/>
              <a:t>为吃货服务我们是专业的</a:t>
            </a:r>
            <a:endParaRPr lang="zh-CN" altLang="en-US" dirty="0"/>
          </a:p>
        </p:txBody>
      </p:sp>
      <p:sp>
        <p:nvSpPr>
          <p:cNvPr id="4" name="矩形 3"/>
          <p:cNvSpPr/>
          <p:nvPr/>
        </p:nvSpPr>
        <p:spPr>
          <a:xfrm>
            <a:off x="1974272" y="1186492"/>
            <a:ext cx="7637319" cy="923330"/>
          </a:xfrm>
          <a:prstGeom prst="rect">
            <a:avLst/>
          </a:prstGeom>
          <a:noFill/>
        </p:spPr>
        <p:txBody>
          <a:bodyPr wrap="square" lIns="91440" tIns="45720" rIns="91440" bIns="45720">
            <a:spAutoFit/>
          </a:bodyPr>
          <a:lstStyle/>
          <a:p>
            <a:pPr algn="ctr"/>
            <a:r>
              <a:rPr lang="en-US" altLang="zh-CN" sz="5400" b="1" cap="none" spc="0" dirty="0" smtClean="0">
                <a:ln w="0"/>
                <a:solidFill>
                  <a:schemeClr val="bg1">
                    <a:lumMod val="95000"/>
                  </a:schemeClr>
                </a:solidFill>
                <a:effectLst>
                  <a:reflection blurRad="6350" stA="53000" endA="300" endPos="35500" dir="5400000" sy="-90000" algn="bl" rotWithShape="0"/>
                </a:effectLst>
              </a:rPr>
              <a:t>《</a:t>
            </a:r>
            <a:r>
              <a:rPr lang="zh-CN" altLang="en-US" sz="5400" b="1" cap="none" spc="0" dirty="0" smtClean="0">
                <a:ln w="0"/>
                <a:solidFill>
                  <a:schemeClr val="bg1">
                    <a:lumMod val="95000"/>
                  </a:schemeClr>
                </a:solidFill>
                <a:effectLst>
                  <a:reflection blurRad="6350" stA="53000" endA="300" endPos="35500" dir="5400000" sy="-90000" algn="bl" rotWithShape="0"/>
                </a:effectLst>
                <a:latin typeface="钟齐流江硬笔草体" panose="02000000000000000000" pitchFamily="2" charset="-122"/>
                <a:ea typeface="钟齐流江硬笔草体" panose="02000000000000000000" pitchFamily="2" charset="-122"/>
              </a:rPr>
              <a:t>心食谱</a:t>
            </a:r>
            <a:r>
              <a:rPr lang="en-US" altLang="zh-CN" sz="5400" b="1" cap="none" spc="0" dirty="0" smtClean="0">
                <a:ln w="0"/>
                <a:solidFill>
                  <a:schemeClr val="bg1">
                    <a:lumMod val="95000"/>
                  </a:schemeClr>
                </a:solidFill>
                <a:effectLst>
                  <a:reflection blurRad="6350" stA="53000" endA="300" endPos="35500" dir="5400000" sy="-90000" algn="bl" rotWithShape="0"/>
                </a:effectLst>
              </a:rPr>
              <a:t>》</a:t>
            </a:r>
            <a:r>
              <a:rPr lang="zh-CN" altLang="en-US" sz="5400" b="1" cap="none" spc="0" dirty="0" smtClean="0">
                <a:ln w="0"/>
                <a:solidFill>
                  <a:schemeClr val="bg1">
                    <a:lumMod val="95000"/>
                  </a:schemeClr>
                </a:solidFill>
                <a:effectLst>
                  <a:reflection blurRad="6350" stA="53000" endA="300" endPos="35500" dir="5400000" sy="-90000" algn="bl" rotWithShape="0"/>
                </a:effectLst>
              </a:rPr>
              <a:t>企业网站</a:t>
            </a:r>
            <a:endParaRPr lang="zh-CN" altLang="en-US" sz="5400" b="1" cap="none" spc="0" dirty="0">
              <a:ln w="0"/>
              <a:solidFill>
                <a:schemeClr val="bg1">
                  <a:lumMod val="95000"/>
                </a:schemeClr>
              </a:solidFill>
              <a:effectLst>
                <a:reflection blurRad="6350" stA="53000" endA="300" endPos="35500" dir="5400000" sy="-90000" algn="bl" rotWithShape="0"/>
              </a:effectLst>
            </a:endParaRPr>
          </a:p>
        </p:txBody>
      </p:sp>
    </p:spTree>
    <p:extLst>
      <p:ext uri="{BB962C8B-B14F-4D97-AF65-F5344CB8AC3E}">
        <p14:creationId xmlns:p14="http://schemas.microsoft.com/office/powerpoint/2010/main" val="1828518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开门效果</a:t>
            </a:r>
            <a:r>
              <a:rPr lang="en-US" altLang="zh-CN" dirty="0" err="1" smtClean="0"/>
              <a:t>css</a:t>
            </a:r>
            <a:endParaRPr lang="zh-CN" altLang="en-US" dirty="0"/>
          </a:p>
        </p:txBody>
      </p:sp>
      <p:pic>
        <p:nvPicPr>
          <p:cNvPr id="8" name="图片 7"/>
          <p:cNvPicPr>
            <a:picLocks noChangeAspect="1"/>
          </p:cNvPicPr>
          <p:nvPr/>
        </p:nvPicPr>
        <p:blipFill>
          <a:blip r:embed="rId2"/>
          <a:stretch>
            <a:fillRect/>
          </a:stretch>
        </p:blipFill>
        <p:spPr>
          <a:xfrm>
            <a:off x="512544" y="1423476"/>
            <a:ext cx="4449514" cy="3678815"/>
          </a:xfrm>
          <a:prstGeom prst="rect">
            <a:avLst/>
          </a:prstGeom>
        </p:spPr>
      </p:pic>
      <p:sp>
        <p:nvSpPr>
          <p:cNvPr id="10" name="矩形 9"/>
          <p:cNvSpPr/>
          <p:nvPr/>
        </p:nvSpPr>
        <p:spPr>
          <a:xfrm>
            <a:off x="5858151" y="4039953"/>
            <a:ext cx="4716356" cy="584775"/>
          </a:xfrm>
          <a:prstGeom prst="rect">
            <a:avLst/>
          </a:prstGeom>
        </p:spPr>
        <p:txBody>
          <a:bodyPr wrap="none">
            <a:spAutoFit/>
          </a:bodyPr>
          <a:lstStyle/>
          <a:p>
            <a:pPr algn="ctr"/>
            <a:r>
              <a:rPr lang="zh-CN" altLang="en-US" sz="3200" b="1" dirty="0">
                <a:ln/>
                <a:solidFill>
                  <a:schemeClr val="accent4"/>
                </a:solidFill>
              </a:rPr>
              <a:t>开门效果主体背景框样式</a:t>
            </a:r>
          </a:p>
        </p:txBody>
      </p:sp>
      <p:pic>
        <p:nvPicPr>
          <p:cNvPr id="2" name="图片 1"/>
          <p:cNvPicPr>
            <a:picLocks noChangeAspect="1"/>
          </p:cNvPicPr>
          <p:nvPr/>
        </p:nvPicPr>
        <p:blipFill>
          <a:blip r:embed="rId3"/>
          <a:stretch>
            <a:fillRect/>
          </a:stretch>
        </p:blipFill>
        <p:spPr>
          <a:xfrm>
            <a:off x="5308478" y="1423476"/>
            <a:ext cx="6600825" cy="1190625"/>
          </a:xfrm>
          <a:prstGeom prst="rect">
            <a:avLst/>
          </a:prstGeom>
        </p:spPr>
      </p:pic>
      <p:sp>
        <p:nvSpPr>
          <p:cNvPr id="3" name="右箭头 2"/>
          <p:cNvSpPr/>
          <p:nvPr/>
        </p:nvSpPr>
        <p:spPr>
          <a:xfrm>
            <a:off x="4962058" y="2026227"/>
            <a:ext cx="337306" cy="270164"/>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798184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开门效果</a:t>
            </a:r>
            <a:r>
              <a:rPr lang="en-US" altLang="zh-CN" dirty="0" smtClean="0"/>
              <a:t>JS</a:t>
            </a:r>
            <a:endParaRPr lang="zh-CN" altLang="en-US" dirty="0"/>
          </a:p>
        </p:txBody>
      </p:sp>
      <p:pic>
        <p:nvPicPr>
          <p:cNvPr id="2" name="图片 1"/>
          <p:cNvPicPr>
            <a:picLocks noChangeAspect="1"/>
          </p:cNvPicPr>
          <p:nvPr/>
        </p:nvPicPr>
        <p:blipFill>
          <a:blip r:embed="rId2"/>
          <a:stretch>
            <a:fillRect/>
          </a:stretch>
        </p:blipFill>
        <p:spPr>
          <a:xfrm>
            <a:off x="1578138" y="1168173"/>
            <a:ext cx="8814092" cy="3144550"/>
          </a:xfrm>
          <a:prstGeom prst="rect">
            <a:avLst/>
          </a:prstGeom>
        </p:spPr>
      </p:pic>
      <p:sp>
        <p:nvSpPr>
          <p:cNvPr id="3" name="矩形 2"/>
          <p:cNvSpPr/>
          <p:nvPr/>
        </p:nvSpPr>
        <p:spPr>
          <a:xfrm>
            <a:off x="1487783" y="4359822"/>
            <a:ext cx="6728189" cy="169277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r>
              <a:rPr lang="zh-CN" altLang="en-US" sz="3200" b="1" dirty="0" smtClean="0">
                <a:ln/>
                <a:solidFill>
                  <a:schemeClr val="accent4"/>
                </a:solidFill>
              </a:rPr>
              <a:t>实现方式：</a:t>
            </a:r>
            <a:endParaRPr lang="en-US" altLang="zh-CN" sz="3200" b="1" dirty="0" smtClean="0">
              <a:ln/>
              <a:solidFill>
                <a:schemeClr val="accent4"/>
              </a:solidFill>
            </a:endParaRPr>
          </a:p>
          <a:p>
            <a:r>
              <a:rPr lang="en-US" altLang="zh-CN" sz="2400" b="1" dirty="0" smtClean="0">
                <a:ln/>
                <a:solidFill>
                  <a:schemeClr val="accent4"/>
                </a:solidFill>
              </a:rPr>
              <a:t>1</a:t>
            </a:r>
            <a:r>
              <a:rPr lang="zh-CN" altLang="en-US" sz="2400" b="1" dirty="0" smtClean="0">
                <a:ln/>
                <a:solidFill>
                  <a:schemeClr val="accent4"/>
                </a:solidFill>
              </a:rPr>
              <a:t>、通过</a:t>
            </a:r>
            <a:r>
              <a:rPr lang="en-US" altLang="zh-CN" sz="2400" b="1" dirty="0" err="1" smtClean="0">
                <a:ln/>
                <a:solidFill>
                  <a:schemeClr val="accent4"/>
                </a:solidFill>
              </a:rPr>
              <a:t>document.querySelector</a:t>
            </a:r>
            <a:r>
              <a:rPr lang="zh-CN" altLang="en-US" sz="2400" b="1" dirty="0" smtClean="0">
                <a:ln/>
                <a:solidFill>
                  <a:schemeClr val="accent4"/>
                </a:solidFill>
              </a:rPr>
              <a:t>方式获取元素</a:t>
            </a:r>
            <a:endParaRPr lang="en-US" altLang="zh-CN" sz="2400" b="1" dirty="0" smtClean="0">
              <a:ln/>
              <a:solidFill>
                <a:schemeClr val="accent4"/>
              </a:solidFill>
            </a:endParaRPr>
          </a:p>
          <a:p>
            <a:r>
              <a:rPr lang="en-US" altLang="zh-CN" sz="2400" b="1" cap="none" spc="0" dirty="0" smtClean="0">
                <a:ln/>
                <a:solidFill>
                  <a:schemeClr val="accent4"/>
                </a:solidFill>
                <a:effectLst/>
              </a:rPr>
              <a:t>2</a:t>
            </a:r>
            <a:r>
              <a:rPr lang="zh-CN" altLang="en-US" sz="2400" b="1" cap="none" spc="0" dirty="0" smtClean="0">
                <a:ln/>
                <a:solidFill>
                  <a:schemeClr val="accent4"/>
                </a:solidFill>
                <a:effectLst/>
              </a:rPr>
              <a:t>、给整体添加</a:t>
            </a:r>
            <a:r>
              <a:rPr lang="en-US" altLang="zh-CN" sz="2400" b="1" dirty="0" smtClean="0">
                <a:ln/>
                <a:solidFill>
                  <a:schemeClr val="accent4"/>
                </a:solidFill>
              </a:rPr>
              <a:t>scroll</a:t>
            </a:r>
            <a:r>
              <a:rPr lang="zh-CN" altLang="en-US" sz="2400" b="1" dirty="0" smtClean="0">
                <a:ln/>
                <a:solidFill>
                  <a:schemeClr val="accent4"/>
                </a:solidFill>
              </a:rPr>
              <a:t>时间，通过判断</a:t>
            </a:r>
            <a:r>
              <a:rPr lang="en-US" altLang="zh-CN" sz="2400" b="1" dirty="0" err="1" smtClean="0">
                <a:ln/>
                <a:solidFill>
                  <a:schemeClr val="accent4"/>
                </a:solidFill>
              </a:rPr>
              <a:t>scrollTop</a:t>
            </a:r>
            <a:endParaRPr lang="en-US" altLang="zh-CN" sz="2400" b="1" dirty="0" smtClean="0">
              <a:ln/>
              <a:solidFill>
                <a:schemeClr val="accent4"/>
              </a:solidFill>
            </a:endParaRPr>
          </a:p>
          <a:p>
            <a:r>
              <a:rPr lang="en-US" altLang="zh-CN" sz="2400" b="1" cap="none" spc="0" dirty="0" smtClean="0">
                <a:ln/>
                <a:solidFill>
                  <a:schemeClr val="accent4"/>
                </a:solidFill>
                <a:effectLst/>
              </a:rPr>
              <a:t>3</a:t>
            </a:r>
            <a:r>
              <a:rPr lang="zh-CN" altLang="en-US" sz="2400" b="1" cap="none" spc="0" dirty="0" smtClean="0">
                <a:ln/>
                <a:solidFill>
                  <a:schemeClr val="accent4"/>
                </a:solidFill>
                <a:effectLst/>
              </a:rPr>
              <a:t>、是否大于指定位置的</a:t>
            </a:r>
            <a:r>
              <a:rPr lang="en-US" altLang="zh-CN" sz="2400" b="1" cap="none" spc="0" dirty="0" err="1" smtClean="0">
                <a:ln/>
                <a:solidFill>
                  <a:schemeClr val="accent4"/>
                </a:solidFill>
                <a:effectLst/>
              </a:rPr>
              <a:t>scrollTop</a:t>
            </a:r>
            <a:r>
              <a:rPr lang="zh-CN" altLang="en-US" sz="2400" b="1" cap="none" spc="0" dirty="0" smtClean="0">
                <a:ln/>
                <a:solidFill>
                  <a:schemeClr val="accent4"/>
                </a:solidFill>
                <a:effectLst/>
              </a:rPr>
              <a:t>的值来激发事件</a:t>
            </a:r>
            <a:endParaRPr lang="zh-CN" altLang="en-US" sz="2400" b="1" cap="none" spc="0" dirty="0">
              <a:ln/>
              <a:solidFill>
                <a:schemeClr val="accent4"/>
              </a:solidFill>
              <a:effectLst/>
            </a:endParaRPr>
          </a:p>
        </p:txBody>
      </p:sp>
    </p:spTree>
    <p:extLst>
      <p:ext uri="{BB962C8B-B14F-4D97-AF65-F5344CB8AC3E}">
        <p14:creationId xmlns:p14="http://schemas.microsoft.com/office/powerpoint/2010/main" val="118351755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开门效果</a:t>
            </a:r>
            <a:r>
              <a:rPr lang="en-US" altLang="zh-CN" dirty="0" err="1" smtClean="0"/>
              <a:t>css</a:t>
            </a:r>
            <a:endParaRPr lang="zh-CN" altLang="en-US" dirty="0"/>
          </a:p>
        </p:txBody>
      </p:sp>
      <p:pic>
        <p:nvPicPr>
          <p:cNvPr id="2" name="图片 1"/>
          <p:cNvPicPr>
            <a:picLocks noChangeAspect="1"/>
          </p:cNvPicPr>
          <p:nvPr/>
        </p:nvPicPr>
        <p:blipFill>
          <a:blip r:embed="rId2"/>
          <a:stretch>
            <a:fillRect/>
          </a:stretch>
        </p:blipFill>
        <p:spPr>
          <a:xfrm>
            <a:off x="1785032" y="1176769"/>
            <a:ext cx="8607198" cy="4905375"/>
          </a:xfrm>
          <a:prstGeom prst="rect">
            <a:avLst/>
          </a:prstGeom>
        </p:spPr>
      </p:pic>
      <p:sp>
        <p:nvSpPr>
          <p:cNvPr id="3" name="矩形标注 2"/>
          <p:cNvSpPr/>
          <p:nvPr/>
        </p:nvSpPr>
        <p:spPr>
          <a:xfrm>
            <a:off x="7117772" y="1527465"/>
            <a:ext cx="1963882" cy="976746"/>
          </a:xfrm>
          <a:prstGeom prst="wedgeRectCallout">
            <a:avLst>
              <a:gd name="adj1" fmla="val -66865"/>
              <a:gd name="adj2" fmla="val 75266"/>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
                <a:rot lat="0" lon="0" rev="15600000"/>
              </a:lightRig>
            </a:scene3d>
            <a:sp3d extrusionH="57150" prstMaterial="softEdge">
              <a:bevelT w="25400" h="38100"/>
            </a:sp3d>
          </a:bodyPr>
          <a:lstStyle/>
          <a:p>
            <a:pPr algn="ctr"/>
            <a:r>
              <a:rPr lang="zh-CN" altLang="en-US" b="1" dirty="0" smtClean="0">
                <a:ln/>
                <a:solidFill>
                  <a:schemeClr val="accent4"/>
                </a:solidFill>
              </a:rPr>
              <a:t>清除所有</a:t>
            </a:r>
            <a:r>
              <a:rPr lang="en-US" altLang="zh-CN" b="1" dirty="0" smtClean="0">
                <a:ln/>
                <a:solidFill>
                  <a:schemeClr val="accent4"/>
                </a:solidFill>
              </a:rPr>
              <a:t>class</a:t>
            </a:r>
            <a:r>
              <a:rPr lang="zh-CN" altLang="en-US" b="1" dirty="0" smtClean="0">
                <a:ln/>
                <a:solidFill>
                  <a:schemeClr val="accent4"/>
                </a:solidFill>
              </a:rPr>
              <a:t>样式</a:t>
            </a:r>
            <a:endParaRPr lang="zh-CN" altLang="en-US" b="1" dirty="0">
              <a:ln/>
              <a:solidFill>
                <a:schemeClr val="accent4"/>
              </a:solidFill>
            </a:endParaRPr>
          </a:p>
        </p:txBody>
      </p:sp>
      <p:sp>
        <p:nvSpPr>
          <p:cNvPr id="5" name="矩形标注 4"/>
          <p:cNvSpPr/>
          <p:nvPr/>
        </p:nvSpPr>
        <p:spPr>
          <a:xfrm>
            <a:off x="2317173" y="3480955"/>
            <a:ext cx="1163782" cy="820881"/>
          </a:xfrm>
          <a:prstGeom prst="wedgeRectCallout">
            <a:avLst>
              <a:gd name="adj1" fmla="val 153274"/>
              <a:gd name="adj2" fmla="val -19778"/>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附上新的样式</a:t>
            </a:r>
            <a:endParaRPr lang="zh-CN" altLang="en-US" dirty="0"/>
          </a:p>
        </p:txBody>
      </p:sp>
    </p:spTree>
    <p:extLst>
      <p:ext uri="{BB962C8B-B14F-4D97-AF65-F5344CB8AC3E}">
        <p14:creationId xmlns:p14="http://schemas.microsoft.com/office/powerpoint/2010/main" val="11847020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t>开门效果</a:t>
            </a:r>
            <a:r>
              <a:rPr lang="en-US" altLang="zh-CN" dirty="0" err="1" smtClean="0"/>
              <a:t>css</a:t>
            </a:r>
            <a:endParaRPr lang="zh-CN" altLang="en-US" dirty="0"/>
          </a:p>
        </p:txBody>
      </p:sp>
      <p:pic>
        <p:nvPicPr>
          <p:cNvPr id="3" name="图片 2"/>
          <p:cNvPicPr>
            <a:picLocks noChangeAspect="1"/>
          </p:cNvPicPr>
          <p:nvPr/>
        </p:nvPicPr>
        <p:blipFill>
          <a:blip r:embed="rId2"/>
          <a:stretch>
            <a:fillRect/>
          </a:stretch>
        </p:blipFill>
        <p:spPr>
          <a:xfrm>
            <a:off x="1137828" y="1133940"/>
            <a:ext cx="4588059" cy="5583535"/>
          </a:xfrm>
          <a:prstGeom prst="rect">
            <a:avLst/>
          </a:prstGeom>
        </p:spPr>
      </p:pic>
      <p:sp>
        <p:nvSpPr>
          <p:cNvPr id="5" name="矩形 4"/>
          <p:cNvSpPr/>
          <p:nvPr/>
        </p:nvSpPr>
        <p:spPr>
          <a:xfrm>
            <a:off x="7412345" y="2217547"/>
            <a:ext cx="675741" cy="2677656"/>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zh-CN" altLang="en-US" sz="2400" b="1" cap="none" spc="0" dirty="0" smtClean="0">
                <a:ln/>
                <a:solidFill>
                  <a:schemeClr val="accent4"/>
                </a:solidFill>
                <a:effectLst>
                  <a:outerShdw blurRad="38100" dist="38100" dir="2700000" algn="tl">
                    <a:srgbClr val="000000">
                      <a:alpha val="43137"/>
                    </a:srgbClr>
                  </a:outerShdw>
                </a:effectLst>
                <a:latin typeface="+mj-ea"/>
                <a:ea typeface="+mj-ea"/>
              </a:rPr>
              <a:t>开门部分其他</a:t>
            </a:r>
            <a:r>
              <a:rPr lang="en-US" altLang="zh-CN" sz="2400" b="1" cap="none" spc="0" dirty="0" err="1" smtClean="0">
                <a:ln/>
                <a:solidFill>
                  <a:schemeClr val="accent4"/>
                </a:solidFill>
                <a:effectLst>
                  <a:outerShdw blurRad="38100" dist="38100" dir="2700000" algn="tl">
                    <a:srgbClr val="000000">
                      <a:alpha val="43137"/>
                    </a:srgbClr>
                  </a:outerShdw>
                </a:effectLst>
                <a:latin typeface="+mj-ea"/>
                <a:ea typeface="+mj-ea"/>
              </a:rPr>
              <a:t>css</a:t>
            </a:r>
            <a:endParaRPr lang="zh-CN" altLang="en-US" sz="2400" b="1" cap="none" spc="0" dirty="0">
              <a:ln/>
              <a:solidFill>
                <a:schemeClr val="accent4"/>
              </a:solidFill>
              <a:effectLst>
                <a:outerShdw blurRad="38100" dist="38100" dir="2700000" algn="tl">
                  <a:srgbClr val="000000">
                    <a:alpha val="43137"/>
                  </a:srgbClr>
                </a:outerShdw>
              </a:effectLst>
              <a:latin typeface="+mj-ea"/>
              <a:ea typeface="+mj-ea"/>
            </a:endParaRPr>
          </a:p>
        </p:txBody>
      </p:sp>
    </p:spTree>
    <p:extLst>
      <p:ext uri="{BB962C8B-B14F-4D97-AF65-F5344CB8AC3E}">
        <p14:creationId xmlns:p14="http://schemas.microsoft.com/office/powerpoint/2010/main" val="26710507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lstStyle/>
          <a:p>
            <a:r>
              <a:rPr lang="zh-CN" altLang="en-US" dirty="0" smtClean="0"/>
              <a:t>注册页面表单对齐</a:t>
            </a:r>
            <a:endParaRPr lang="zh-CN" altLang="en-US" dirty="0"/>
          </a:p>
        </p:txBody>
      </p:sp>
      <p:pic>
        <p:nvPicPr>
          <p:cNvPr id="7" name="内容占位符 6"/>
          <p:cNvPicPr>
            <a:picLocks noGrp="1" noChangeAspect="1"/>
          </p:cNvPicPr>
          <p:nvPr>
            <p:ph idx="12"/>
          </p:nvPr>
        </p:nvPicPr>
        <p:blipFill>
          <a:blip r:embed="rId2"/>
          <a:stretch>
            <a:fillRect/>
          </a:stretch>
        </p:blipFill>
        <p:spPr>
          <a:xfrm>
            <a:off x="1785032" y="1792507"/>
            <a:ext cx="4392542" cy="3680038"/>
          </a:xfrm>
          <a:prstGeom prst="rect">
            <a:avLst/>
          </a:prstGeom>
        </p:spPr>
      </p:pic>
      <p:sp>
        <p:nvSpPr>
          <p:cNvPr id="5" name="内容占位符 4"/>
          <p:cNvSpPr>
            <a:spLocks noGrp="1"/>
          </p:cNvSpPr>
          <p:nvPr>
            <p:ph idx="13"/>
          </p:nvPr>
        </p:nvSpPr>
        <p:spPr/>
        <p:txBody>
          <a:bodyPr/>
          <a:lstStyle/>
          <a:p>
            <a:r>
              <a:rPr lang="zh-CN" altLang="en-US" dirty="0" smtClean="0"/>
              <a:t>难点一，</a:t>
            </a:r>
            <a:r>
              <a:rPr lang="en-US" altLang="zh-CN" dirty="0" smtClean="0"/>
              <a:t>input</a:t>
            </a:r>
            <a:r>
              <a:rPr lang="zh-CN" altLang="en-US" dirty="0" smtClean="0"/>
              <a:t>框中前面或者后面添加</a:t>
            </a:r>
            <a:r>
              <a:rPr lang="en-US" altLang="zh-CN" dirty="0" smtClean="0"/>
              <a:t>checkbox</a:t>
            </a:r>
            <a:r>
              <a:rPr lang="zh-CN" altLang="en-US" dirty="0" smtClean="0"/>
              <a:t>或者图片时，存在左右不能居中对齐的情况，使用</a:t>
            </a:r>
            <a:r>
              <a:rPr lang="en-US" altLang="zh-CN" dirty="0" smtClean="0"/>
              <a:t>margin</a:t>
            </a:r>
            <a:r>
              <a:rPr lang="zh-CN" altLang="en-US" dirty="0" smtClean="0"/>
              <a:t>值或者</a:t>
            </a:r>
            <a:r>
              <a:rPr lang="en-US" altLang="zh-CN" dirty="0" smtClean="0"/>
              <a:t>padding</a:t>
            </a:r>
            <a:r>
              <a:rPr lang="zh-CN" altLang="en-US" dirty="0" smtClean="0"/>
              <a:t>时，</a:t>
            </a:r>
            <a:r>
              <a:rPr lang="en-US" altLang="zh-CN" dirty="0" smtClean="0"/>
              <a:t>input</a:t>
            </a:r>
            <a:r>
              <a:rPr lang="zh-CN" altLang="en-US" dirty="0" smtClean="0"/>
              <a:t>框同步下移</a:t>
            </a:r>
            <a:endParaRPr lang="en-US" altLang="zh-CN" dirty="0" smtClean="0"/>
          </a:p>
          <a:p>
            <a:r>
              <a:rPr lang="zh-CN" altLang="en-US" dirty="0"/>
              <a:t>解决</a:t>
            </a:r>
            <a:r>
              <a:rPr lang="zh-CN" altLang="en-US" dirty="0" smtClean="0"/>
              <a:t>方案、采取</a:t>
            </a:r>
            <a:r>
              <a:rPr lang="en-US" altLang="zh-CN" dirty="0" smtClean="0"/>
              <a:t>position</a:t>
            </a:r>
            <a:r>
              <a:rPr lang="zh-CN" altLang="en-US" dirty="0" smtClean="0"/>
              <a:t>方式，强制定位</a:t>
            </a:r>
            <a:endParaRPr lang="en-US" altLang="zh-CN" dirty="0" smtClean="0"/>
          </a:p>
          <a:p>
            <a:endParaRPr lang="zh-CN" altLang="en-US" dirty="0"/>
          </a:p>
        </p:txBody>
      </p:sp>
      <p:sp>
        <p:nvSpPr>
          <p:cNvPr id="6" name="标题 5"/>
          <p:cNvSpPr>
            <a:spLocks noGrp="1"/>
          </p:cNvSpPr>
          <p:nvPr>
            <p:ph type="title"/>
          </p:nvPr>
        </p:nvSpPr>
        <p:spPr/>
        <p:txBody>
          <a:bodyPr/>
          <a:lstStyle/>
          <a:p>
            <a:r>
              <a:rPr lang="zh-CN" altLang="en-US" dirty="0" smtClean="0"/>
              <a:t>建立站点的难点</a:t>
            </a:r>
            <a:endParaRPr lang="zh-CN" altLang="en-US" dirty="0"/>
          </a:p>
        </p:txBody>
      </p:sp>
      <p:sp>
        <p:nvSpPr>
          <p:cNvPr id="8" name="圆角矩形 7"/>
          <p:cNvSpPr/>
          <p:nvPr/>
        </p:nvSpPr>
        <p:spPr>
          <a:xfrm>
            <a:off x="1925782" y="2341418"/>
            <a:ext cx="1884218" cy="166254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1939636" y="4096654"/>
            <a:ext cx="1870364" cy="116378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286375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
          </p:nvPr>
        </p:nvSpPr>
        <p:spPr/>
        <p:txBody>
          <a:bodyPr>
            <a:normAutofit fontScale="85000" lnSpcReduction="10000"/>
          </a:bodyPr>
          <a:lstStyle/>
          <a:p>
            <a:r>
              <a:rPr lang="zh-CN" altLang="en-US" dirty="0" smtClean="0"/>
              <a:t>学习</a:t>
            </a:r>
            <a:r>
              <a:rPr lang="en-US" altLang="zh-CN" dirty="0" err="1" smtClean="0"/>
              <a:t>sessionStorage</a:t>
            </a:r>
            <a:r>
              <a:rPr lang="zh-CN" altLang="en-US" dirty="0"/>
              <a:t>方法</a:t>
            </a:r>
          </a:p>
        </p:txBody>
      </p:sp>
      <p:sp>
        <p:nvSpPr>
          <p:cNvPr id="3" name="文本占位符 2"/>
          <p:cNvSpPr>
            <a:spLocks noGrp="1"/>
          </p:cNvSpPr>
          <p:nvPr>
            <p:ph type="body" sz="quarter" idx="3"/>
          </p:nvPr>
        </p:nvSpPr>
        <p:spPr/>
        <p:txBody>
          <a:bodyPr>
            <a:normAutofit lnSpcReduction="10000"/>
          </a:bodyPr>
          <a:lstStyle/>
          <a:p>
            <a:r>
              <a:rPr lang="en-US" altLang="zh-CN" dirty="0" err="1" smtClean="0"/>
              <a:t>getItem</a:t>
            </a:r>
            <a:r>
              <a:rPr lang="en-US" altLang="zh-CN" dirty="0" smtClean="0"/>
              <a:t>()</a:t>
            </a:r>
            <a:endParaRPr lang="zh-CN" altLang="en-US" dirty="0"/>
          </a:p>
        </p:txBody>
      </p:sp>
      <p:sp>
        <p:nvSpPr>
          <p:cNvPr id="4" name="文本占位符 3"/>
          <p:cNvSpPr>
            <a:spLocks noGrp="1"/>
          </p:cNvSpPr>
          <p:nvPr>
            <p:ph type="body" sz="quarter" idx="10"/>
          </p:nvPr>
        </p:nvSpPr>
        <p:spPr/>
        <p:txBody>
          <a:bodyPr>
            <a:normAutofit lnSpcReduction="10000"/>
          </a:bodyPr>
          <a:lstStyle/>
          <a:p>
            <a:r>
              <a:rPr lang="en-US" altLang="zh-CN" dirty="0" err="1" smtClean="0"/>
              <a:t>setItem</a:t>
            </a:r>
            <a:r>
              <a:rPr lang="en-US" altLang="zh-CN" dirty="0" smtClean="0"/>
              <a:t>()</a:t>
            </a:r>
            <a:endParaRPr lang="zh-CN" altLang="en-US" dirty="0"/>
          </a:p>
        </p:txBody>
      </p:sp>
      <p:sp>
        <p:nvSpPr>
          <p:cNvPr id="5" name="内容占位符 4"/>
          <p:cNvSpPr>
            <a:spLocks noGrp="1"/>
          </p:cNvSpPr>
          <p:nvPr>
            <p:ph idx="15"/>
          </p:nvPr>
        </p:nvSpPr>
        <p:spPr/>
        <p:txBody>
          <a:bodyPr/>
          <a:lstStyle/>
          <a:p>
            <a:r>
              <a:rPr lang="zh-CN" altLang="en-US" dirty="0" smtClean="0"/>
              <a:t>用于</a:t>
            </a:r>
            <a:r>
              <a:rPr lang="zh-CN" altLang="en-US" dirty="0"/>
              <a:t>本地存储一个会话（</a:t>
            </a:r>
            <a:r>
              <a:rPr lang="en-US" altLang="zh-CN" dirty="0"/>
              <a:t>session</a:t>
            </a:r>
            <a:r>
              <a:rPr lang="zh-CN" altLang="en-US" dirty="0"/>
              <a:t>）中的数据，这些数据只有在同一个会话中的页面才能访问并且当会话结束后数据也随之销毁。因此</a:t>
            </a:r>
            <a:r>
              <a:rPr lang="en-US" altLang="zh-CN" dirty="0" err="1"/>
              <a:t>sessionStorage</a:t>
            </a:r>
            <a:r>
              <a:rPr lang="zh-CN" altLang="en-US" dirty="0"/>
              <a:t>不是一种持久化的本地存储，仅仅是会话级别的存储</a:t>
            </a:r>
          </a:p>
        </p:txBody>
      </p:sp>
      <p:sp>
        <p:nvSpPr>
          <p:cNvPr id="6" name="内容占位符 5"/>
          <p:cNvSpPr>
            <a:spLocks noGrp="1"/>
          </p:cNvSpPr>
          <p:nvPr>
            <p:ph idx="16"/>
          </p:nvPr>
        </p:nvSpPr>
        <p:spPr/>
        <p:txBody>
          <a:bodyPr/>
          <a:lstStyle/>
          <a:p>
            <a:r>
              <a:rPr lang="zh-CN" altLang="en-US" dirty="0"/>
              <a:t>保存数据：</a:t>
            </a:r>
            <a:r>
              <a:rPr lang="en-US" altLang="zh-CN" dirty="0" err="1" smtClean="0"/>
              <a:t>sessionStorage.setItem</a:t>
            </a:r>
            <a:r>
              <a:rPr lang="en-US" altLang="zh-CN" dirty="0" smtClean="0"/>
              <a:t>(Key</a:t>
            </a:r>
            <a:r>
              <a:rPr lang="en-US" altLang="zh-CN" dirty="0"/>
              <a:t>, value</a:t>
            </a:r>
            <a:r>
              <a:rPr lang="en-US" altLang="zh-CN" dirty="0" smtClean="0"/>
              <a:t>);</a:t>
            </a:r>
          </a:p>
          <a:p>
            <a:r>
              <a:rPr lang="en-US" altLang="zh-CN" dirty="0"/>
              <a:t>Key</a:t>
            </a:r>
            <a:r>
              <a:rPr lang="zh-CN" altLang="en-US" dirty="0"/>
              <a:t>：表示你要存入的键名称，此名称可以随便命名，可以按照变量的意思来理解。</a:t>
            </a:r>
          </a:p>
          <a:p>
            <a:r>
              <a:rPr lang="en-US" altLang="zh-CN" dirty="0"/>
              <a:t>Value</a:t>
            </a:r>
            <a:r>
              <a:rPr lang="zh-CN" altLang="en-US" dirty="0"/>
              <a:t>：表示值，也就是你要存入</a:t>
            </a:r>
            <a:r>
              <a:rPr lang="en-US" altLang="zh-CN" dirty="0"/>
              <a:t>Key</a:t>
            </a:r>
            <a:r>
              <a:rPr lang="zh-CN" altLang="en-US" dirty="0"/>
              <a:t>中的值，可以按照变量赋值来理解。</a:t>
            </a:r>
          </a:p>
          <a:p>
            <a:endParaRPr lang="zh-CN" altLang="en-US" dirty="0"/>
          </a:p>
        </p:txBody>
      </p:sp>
      <p:sp>
        <p:nvSpPr>
          <p:cNvPr id="7" name="内容占位符 6"/>
          <p:cNvSpPr>
            <a:spLocks noGrp="1"/>
          </p:cNvSpPr>
          <p:nvPr>
            <p:ph idx="17"/>
          </p:nvPr>
        </p:nvSpPr>
        <p:spPr/>
        <p:txBody>
          <a:bodyPr/>
          <a:lstStyle/>
          <a:p>
            <a:r>
              <a:rPr lang="zh-CN" altLang="en-US" dirty="0" smtClean="0"/>
              <a:t>读取数据：</a:t>
            </a:r>
            <a:r>
              <a:rPr lang="en-US" altLang="zh-CN" dirty="0" err="1" smtClean="0"/>
              <a:t>sessionStorage.getItem</a:t>
            </a:r>
            <a:r>
              <a:rPr lang="en-US" altLang="zh-CN" dirty="0" smtClean="0"/>
              <a:t>(Key);</a:t>
            </a:r>
          </a:p>
          <a:p>
            <a:r>
              <a:rPr lang="en-US" altLang="zh-CN" dirty="0"/>
              <a:t>Key</a:t>
            </a:r>
            <a:r>
              <a:rPr lang="zh-CN" altLang="en-US" dirty="0"/>
              <a:t>：表示你要存入的键名称，此名称可以随便命名，可以按照变量的意思来理解。</a:t>
            </a:r>
          </a:p>
          <a:p>
            <a:r>
              <a:rPr lang="en-US" altLang="zh-CN" dirty="0"/>
              <a:t>Value</a:t>
            </a:r>
            <a:r>
              <a:rPr lang="zh-CN" altLang="en-US" dirty="0"/>
              <a:t>：表示值，也就是你要存入</a:t>
            </a:r>
            <a:r>
              <a:rPr lang="en-US" altLang="zh-CN" dirty="0"/>
              <a:t>Key</a:t>
            </a:r>
            <a:r>
              <a:rPr lang="zh-CN" altLang="en-US" dirty="0"/>
              <a:t>中的值，可以按照变量赋值来理解。</a:t>
            </a:r>
          </a:p>
          <a:p>
            <a:endParaRPr lang="zh-CN" altLang="en-US" dirty="0"/>
          </a:p>
        </p:txBody>
      </p:sp>
      <p:sp>
        <p:nvSpPr>
          <p:cNvPr id="8" name="标题 7"/>
          <p:cNvSpPr>
            <a:spLocks noGrp="1"/>
          </p:cNvSpPr>
          <p:nvPr>
            <p:ph type="title"/>
          </p:nvPr>
        </p:nvSpPr>
        <p:spPr/>
        <p:txBody>
          <a:bodyPr/>
          <a:lstStyle/>
          <a:p>
            <a:r>
              <a:rPr lang="zh-CN" altLang="en-US" dirty="0" smtClean="0"/>
              <a:t>知识点分享</a:t>
            </a:r>
            <a:endParaRPr lang="zh-CN" altLang="en-US" dirty="0"/>
          </a:p>
        </p:txBody>
      </p:sp>
    </p:spTree>
    <p:extLst>
      <p:ext uri="{BB962C8B-B14F-4D97-AF65-F5344CB8AC3E}">
        <p14:creationId xmlns:p14="http://schemas.microsoft.com/office/powerpoint/2010/main" val="36733970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6">
                                            <p:txEl>
                                              <p:pRg st="0" end="0"/>
                                            </p:txEl>
                                          </p:spTgt>
                                        </p:tgtEl>
                                        <p:attrNameLst>
                                          <p:attrName>style.visibility</p:attrName>
                                        </p:attrNameLst>
                                      </p:cBhvr>
                                      <p:to>
                                        <p:strVal val="visible"/>
                                      </p:to>
                                    </p:set>
                                    <p:anim calcmode="lin" valueType="num">
                                      <p:cBhvr additive="base">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anim calcmode="lin" valueType="num">
                                      <p:cBhvr additive="base">
                                        <p:cTn id="22"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additive="base">
                                        <p:cTn id="28"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3">
                                            <p:txEl>
                                              <p:pRg st="0" end="0"/>
                                            </p:txEl>
                                          </p:spTgt>
                                        </p:tgtEl>
                                        <p:attrNameLst>
                                          <p:attrName>style.visibility</p:attrName>
                                        </p:attrNameLst>
                                      </p:cBhvr>
                                      <p:to>
                                        <p:strVal val="visible"/>
                                      </p:to>
                                    </p:set>
                                    <p:animEffect transition="in" filter="randombar(horizontal)">
                                      <p:cBhvr>
                                        <p:cTn id="34" dur="500"/>
                                        <p:tgtEl>
                                          <p:spTgt spid="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grpId="0"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anim calcmode="lin" valueType="num">
                                      <p:cBhvr>
                                        <p:cTn id="39"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40" dur="1000" fill="hold"/>
                                        <p:tgtEl>
                                          <p:spTgt spid="4">
                                            <p:txEl>
                                              <p:pRg st="0" end="0"/>
                                            </p:txEl>
                                          </p:spTgt>
                                        </p:tgtEl>
                                        <p:attrNameLst>
                                          <p:attrName>ppt_h</p:attrName>
                                        </p:attrNameLst>
                                      </p:cBhvr>
                                      <p:tavLst>
                                        <p:tav tm="0">
                                          <p:val>
                                            <p:fltVal val="0"/>
                                          </p:val>
                                        </p:tav>
                                        <p:tav tm="100000">
                                          <p:val>
                                            <p:strVal val="#ppt_h"/>
                                          </p:val>
                                        </p:tav>
                                      </p:tavLst>
                                    </p:anim>
                                    <p:anim calcmode="lin" valueType="num">
                                      <p:cBhvr>
                                        <p:cTn id="41" dur="1000" fill="hold"/>
                                        <p:tgtEl>
                                          <p:spTgt spid="4">
                                            <p:txEl>
                                              <p:pRg st="0" end="0"/>
                                            </p:txEl>
                                          </p:spTgt>
                                        </p:tgtEl>
                                        <p:attrNameLst>
                                          <p:attrName>style.rotation</p:attrName>
                                        </p:attrNameLst>
                                      </p:cBhvr>
                                      <p:tavLst>
                                        <p:tav tm="0">
                                          <p:val>
                                            <p:fltVal val="90"/>
                                          </p:val>
                                        </p:tav>
                                        <p:tav tm="100000">
                                          <p:val>
                                            <p:fltVal val="0"/>
                                          </p:val>
                                        </p:tav>
                                      </p:tavLst>
                                    </p:anim>
                                    <p:animEffect transition="in" filter="fade">
                                      <p:cBhvr>
                                        <p:cTn id="42" dur="1000"/>
                                        <p:tgtEl>
                                          <p:spTgt spid="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7">
                                            <p:txEl>
                                              <p:pRg st="0" end="0"/>
                                            </p:txEl>
                                          </p:spTgt>
                                        </p:tgtEl>
                                        <p:attrNameLst>
                                          <p:attrName>style.visibility</p:attrName>
                                        </p:attrNameLst>
                                      </p:cBhvr>
                                      <p:to>
                                        <p:strVal val="visible"/>
                                      </p:to>
                                    </p:set>
                                    <p:anim calcmode="lin" valueType="num">
                                      <p:cBhvr additive="base">
                                        <p:cTn id="4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7">
                                            <p:txEl>
                                              <p:pRg st="1" end="1"/>
                                            </p:txEl>
                                          </p:spTgt>
                                        </p:tgtEl>
                                        <p:attrNameLst>
                                          <p:attrName>style.visibility</p:attrName>
                                        </p:attrNameLst>
                                      </p:cBhvr>
                                      <p:to>
                                        <p:strVal val="visible"/>
                                      </p:to>
                                    </p:set>
                                    <p:anim calcmode="lin" valueType="num">
                                      <p:cBhvr additive="base">
                                        <p:cTn id="5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7">
                                            <p:txEl>
                                              <p:pRg st="2" end="2"/>
                                            </p:txEl>
                                          </p:spTgt>
                                        </p:tgtEl>
                                        <p:attrNameLst>
                                          <p:attrName>style.visibility</p:attrName>
                                        </p:attrNameLst>
                                      </p:cBhvr>
                                      <p:to>
                                        <p:strVal val="visible"/>
                                      </p:to>
                                    </p:set>
                                    <p:anim calcmode="lin" valueType="num">
                                      <p:cBhvr additive="base">
                                        <p:cTn id="5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3" grpId="0" build="p"/>
      <p:bldP spid="4" grpId="0" build="p"/>
      <p:bldP spid="5" grpId="0" build="p"/>
      <p:bldP spid="6" grpId="0" build="p"/>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8886" y="554182"/>
            <a:ext cx="8607198" cy="792000"/>
          </a:xfrm>
        </p:spPr>
        <p:txBody>
          <a:bodyPr>
            <a:noAutofit/>
          </a:bodyPr>
          <a:lstStyle/>
          <a:p>
            <a:pPr algn="ctr"/>
            <a:r>
              <a:rPr lang="zh-CN" altLang="en-US" sz="7200" dirty="0"/>
              <a:t>总结</a:t>
            </a:r>
          </a:p>
        </p:txBody>
      </p:sp>
      <p:sp>
        <p:nvSpPr>
          <p:cNvPr id="4" name="文本框 3"/>
          <p:cNvSpPr txBox="1"/>
          <p:nvPr/>
        </p:nvSpPr>
        <p:spPr>
          <a:xfrm>
            <a:off x="326412" y="1588665"/>
            <a:ext cx="11853053" cy="3046988"/>
          </a:xfrm>
          <a:prstGeom prst="rect">
            <a:avLst/>
          </a:prstGeom>
          <a:noFill/>
        </p:spPr>
        <p:txBody>
          <a:bodyPr wrap="none" rtlCol="0">
            <a:spAutoFit/>
            <a:scene3d>
              <a:camera prst="orthographicFront"/>
              <a:lightRig rig="soft" dir="t">
                <a:rot lat="0" lon="0" rev="15600000"/>
              </a:lightRig>
            </a:scene3d>
            <a:sp3d extrusionH="57150" prstMaterial="softEdge">
              <a:bevelT w="25400" h="38100"/>
            </a:sp3d>
          </a:bodyPr>
          <a:lstStyle/>
          <a:p>
            <a:r>
              <a:rPr lang="en-US" altLang="zh-CN" sz="3200" b="1" dirty="0" smtClean="0">
                <a:ln/>
                <a:solidFill>
                  <a:schemeClr val="accent4"/>
                </a:solidFill>
              </a:rPr>
              <a:t>	</a:t>
            </a:r>
            <a:r>
              <a:rPr lang="zh-CN" altLang="en-US" sz="3200" b="1" dirty="0" smtClean="0">
                <a:ln/>
                <a:solidFill>
                  <a:schemeClr val="accent4"/>
                </a:solidFill>
              </a:rPr>
              <a:t>本</a:t>
            </a:r>
            <a:r>
              <a:rPr lang="zh-CN" altLang="en-US" sz="3200" b="1" dirty="0">
                <a:ln/>
                <a:solidFill>
                  <a:schemeClr val="accent4"/>
                </a:solidFill>
              </a:rPr>
              <a:t>网站</a:t>
            </a:r>
            <a:r>
              <a:rPr lang="zh-CN" altLang="en-US" sz="3200" b="1" dirty="0" smtClean="0">
                <a:ln/>
                <a:solidFill>
                  <a:schemeClr val="accent4"/>
                </a:solidFill>
              </a:rPr>
              <a:t>开发周期为</a:t>
            </a:r>
            <a:r>
              <a:rPr lang="zh-CN" altLang="en-US" sz="3200" b="1" dirty="0">
                <a:ln/>
                <a:solidFill>
                  <a:schemeClr val="accent4"/>
                </a:solidFill>
              </a:rPr>
              <a:t>四天</a:t>
            </a:r>
            <a:r>
              <a:rPr lang="zh-CN" altLang="en-US" sz="3200" b="1" dirty="0" smtClean="0">
                <a:ln/>
                <a:solidFill>
                  <a:schemeClr val="accent4"/>
                </a:solidFill>
              </a:rPr>
              <a:t>，已实现</a:t>
            </a:r>
            <a:r>
              <a:rPr lang="en-US" altLang="zh-CN" sz="3200" b="1" dirty="0">
                <a:ln/>
                <a:solidFill>
                  <a:schemeClr val="accent4"/>
                </a:solidFill>
              </a:rPr>
              <a:t>banner</a:t>
            </a:r>
            <a:r>
              <a:rPr lang="zh-CN" altLang="en-US" sz="3200" b="1" dirty="0">
                <a:ln/>
                <a:solidFill>
                  <a:schemeClr val="accent4"/>
                </a:solidFill>
              </a:rPr>
              <a:t>轮播，</a:t>
            </a:r>
            <a:r>
              <a:rPr lang="en-US" altLang="zh-CN" sz="3200" b="1" dirty="0" err="1" smtClean="0">
                <a:ln/>
                <a:solidFill>
                  <a:schemeClr val="accent4"/>
                </a:solidFill>
              </a:rPr>
              <a:t>sessionStorage</a:t>
            </a:r>
            <a:endParaRPr lang="en-US" altLang="zh-CN" sz="3200" b="1" dirty="0" smtClean="0">
              <a:ln/>
              <a:solidFill>
                <a:schemeClr val="accent4"/>
              </a:solidFill>
            </a:endParaRPr>
          </a:p>
          <a:p>
            <a:pPr lvl="0"/>
            <a:r>
              <a:rPr lang="zh-CN" altLang="en-US" sz="3200" b="1" dirty="0" smtClean="0">
                <a:ln/>
                <a:solidFill>
                  <a:schemeClr val="accent4"/>
                </a:solidFill>
              </a:rPr>
              <a:t>存储，</a:t>
            </a:r>
            <a:r>
              <a:rPr lang="zh-CN" altLang="en-US" sz="3200" b="1" dirty="0">
                <a:ln/>
                <a:solidFill>
                  <a:schemeClr val="accent4"/>
                </a:solidFill>
              </a:rPr>
              <a:t>吸顶式导航</a:t>
            </a:r>
            <a:r>
              <a:rPr lang="zh-CN" altLang="en-US" sz="3200" b="1" dirty="0" smtClean="0">
                <a:ln/>
                <a:solidFill>
                  <a:schemeClr val="accent4"/>
                </a:solidFill>
              </a:rPr>
              <a:t>栏，</a:t>
            </a:r>
            <a:r>
              <a:rPr lang="en-US" altLang="zh-CN" sz="3200" b="1" dirty="0" smtClean="0">
                <a:ln/>
                <a:solidFill>
                  <a:schemeClr val="accent4"/>
                </a:solidFill>
              </a:rPr>
              <a:t>Aside</a:t>
            </a:r>
            <a:r>
              <a:rPr lang="zh-CN" altLang="en-US" sz="3200" b="1" dirty="0" smtClean="0">
                <a:ln/>
                <a:solidFill>
                  <a:schemeClr val="accent4"/>
                </a:solidFill>
              </a:rPr>
              <a:t>点击回到顶部，开门式</a:t>
            </a:r>
            <a:r>
              <a:rPr lang="en-US" altLang="zh-CN" sz="3200" b="1" dirty="0" smtClean="0">
                <a:ln/>
                <a:solidFill>
                  <a:schemeClr val="accent4"/>
                </a:solidFill>
              </a:rPr>
              <a:t>Loop</a:t>
            </a:r>
            <a:r>
              <a:rPr lang="zh-CN" altLang="en-US" sz="3200" b="1" dirty="0" smtClean="0">
                <a:ln/>
                <a:solidFill>
                  <a:schemeClr val="accent4"/>
                </a:solidFill>
              </a:rPr>
              <a:t>循环特效</a:t>
            </a:r>
            <a:endParaRPr lang="zh-CN" altLang="en-US" sz="3200" dirty="0"/>
          </a:p>
          <a:p>
            <a:r>
              <a:rPr lang="zh-CN" altLang="en-US" sz="3200" b="1" dirty="0" smtClean="0">
                <a:ln/>
                <a:solidFill>
                  <a:schemeClr val="accent4"/>
                </a:solidFill>
              </a:rPr>
              <a:t>背景随机切换</a:t>
            </a:r>
            <a:endParaRPr lang="en-US" altLang="zh-CN" sz="3200" b="1" dirty="0" smtClean="0">
              <a:ln/>
              <a:solidFill>
                <a:schemeClr val="accent4"/>
              </a:solidFill>
            </a:endParaRPr>
          </a:p>
          <a:p>
            <a:r>
              <a:rPr lang="en-US" altLang="zh-CN" sz="3200" b="1" dirty="0">
                <a:ln/>
                <a:solidFill>
                  <a:schemeClr val="accent4"/>
                </a:solidFill>
              </a:rPr>
              <a:t>	</a:t>
            </a:r>
            <a:endParaRPr lang="en-US" altLang="zh-CN" sz="3200" b="1" dirty="0" smtClean="0">
              <a:ln/>
              <a:solidFill>
                <a:schemeClr val="accent4"/>
              </a:solidFill>
            </a:endParaRPr>
          </a:p>
          <a:p>
            <a:r>
              <a:rPr lang="en-US" altLang="zh-CN" sz="3200" b="1" dirty="0">
                <a:ln/>
                <a:solidFill>
                  <a:schemeClr val="accent4"/>
                </a:solidFill>
              </a:rPr>
              <a:t>	</a:t>
            </a:r>
            <a:r>
              <a:rPr lang="zh-CN" altLang="en-US" sz="3200" b="1" dirty="0" smtClean="0">
                <a:ln/>
                <a:solidFill>
                  <a:schemeClr val="accent4"/>
                </a:solidFill>
              </a:rPr>
              <a:t>部分功能因为时间原因，没有做到完美，比较遗憾，将会在</a:t>
            </a:r>
            <a:endParaRPr lang="en-US" altLang="zh-CN" sz="3200" b="1" dirty="0" smtClean="0">
              <a:ln/>
              <a:solidFill>
                <a:schemeClr val="accent4"/>
              </a:solidFill>
            </a:endParaRPr>
          </a:p>
          <a:p>
            <a:r>
              <a:rPr lang="zh-CN" altLang="en-US" sz="3200" b="1" dirty="0" smtClean="0">
                <a:ln/>
                <a:solidFill>
                  <a:schemeClr val="accent4"/>
                </a:solidFill>
              </a:rPr>
              <a:t>未来</a:t>
            </a:r>
            <a:r>
              <a:rPr lang="en-US" altLang="zh-CN" sz="3200" b="1" dirty="0" smtClean="0">
                <a:ln/>
                <a:solidFill>
                  <a:schemeClr val="accent4"/>
                </a:solidFill>
              </a:rPr>
              <a:t>1</a:t>
            </a:r>
            <a:r>
              <a:rPr lang="zh-CN" altLang="en-US" sz="3200" b="1" dirty="0" smtClean="0">
                <a:ln/>
                <a:solidFill>
                  <a:schemeClr val="accent4"/>
                </a:solidFill>
              </a:rPr>
              <a:t>周内完善；</a:t>
            </a:r>
            <a:endParaRPr lang="en-US" altLang="zh-CN" sz="3200" b="1" dirty="0" smtClean="0">
              <a:ln/>
              <a:solidFill>
                <a:schemeClr val="accent4"/>
              </a:solidFill>
            </a:endParaRPr>
          </a:p>
        </p:txBody>
      </p:sp>
    </p:spTree>
    <p:extLst>
      <p:ext uri="{BB962C8B-B14F-4D97-AF65-F5344CB8AC3E}">
        <p14:creationId xmlns:p14="http://schemas.microsoft.com/office/powerpoint/2010/main" val="19340946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smtClean="0"/>
              <a:t>The End</a:t>
            </a:r>
            <a:endParaRPr lang="zh-CN" altLang="en-US" dirty="0"/>
          </a:p>
        </p:txBody>
      </p:sp>
    </p:spTree>
    <p:extLst>
      <p:ext uri="{BB962C8B-B14F-4D97-AF65-F5344CB8AC3E}">
        <p14:creationId xmlns:p14="http://schemas.microsoft.com/office/powerpoint/2010/main" val="19756202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down)">
                                      <p:cBhvr>
                                        <p:cTn id="7" dur="580">
                                          <p:stCondLst>
                                            <p:cond delay="0"/>
                                          </p:stCondLst>
                                        </p:cTn>
                                        <p:tgtEl>
                                          <p:spTgt spid="2">
                                            <p:txEl>
                                              <p:pRg st="0" end="0"/>
                                            </p:txEl>
                                          </p:spTgt>
                                        </p:tgtEl>
                                      </p:cBhvr>
                                    </p:animEffect>
                                    <p:anim calcmode="lin" valueType="num">
                                      <p:cBhvr>
                                        <p:cTn id="8"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xEl>
                                              <p:pRg st="0" end="0"/>
                                            </p:txEl>
                                          </p:spTgt>
                                        </p:tgtEl>
                                      </p:cBhvr>
                                      <p:to x="100000" y="60000"/>
                                    </p:animScale>
                                    <p:animScale>
                                      <p:cBhvr>
                                        <p:cTn id="14" dur="166" decel="50000">
                                          <p:stCondLst>
                                            <p:cond delay="676"/>
                                          </p:stCondLst>
                                        </p:cTn>
                                        <p:tgtEl>
                                          <p:spTgt spid="2">
                                            <p:txEl>
                                              <p:pRg st="0" end="0"/>
                                            </p:txEl>
                                          </p:spTgt>
                                        </p:tgtEl>
                                      </p:cBhvr>
                                      <p:to x="100000" y="100000"/>
                                    </p:animScale>
                                    <p:animScale>
                                      <p:cBhvr>
                                        <p:cTn id="15" dur="26">
                                          <p:stCondLst>
                                            <p:cond delay="1312"/>
                                          </p:stCondLst>
                                        </p:cTn>
                                        <p:tgtEl>
                                          <p:spTgt spid="2">
                                            <p:txEl>
                                              <p:pRg st="0" end="0"/>
                                            </p:txEl>
                                          </p:spTgt>
                                        </p:tgtEl>
                                      </p:cBhvr>
                                      <p:to x="100000" y="80000"/>
                                    </p:animScale>
                                    <p:animScale>
                                      <p:cBhvr>
                                        <p:cTn id="16" dur="166" decel="50000">
                                          <p:stCondLst>
                                            <p:cond delay="1338"/>
                                          </p:stCondLst>
                                        </p:cTn>
                                        <p:tgtEl>
                                          <p:spTgt spid="2">
                                            <p:txEl>
                                              <p:pRg st="0" end="0"/>
                                            </p:txEl>
                                          </p:spTgt>
                                        </p:tgtEl>
                                      </p:cBhvr>
                                      <p:to x="100000" y="100000"/>
                                    </p:animScale>
                                    <p:animScale>
                                      <p:cBhvr>
                                        <p:cTn id="17" dur="26">
                                          <p:stCondLst>
                                            <p:cond delay="1642"/>
                                          </p:stCondLst>
                                        </p:cTn>
                                        <p:tgtEl>
                                          <p:spTgt spid="2">
                                            <p:txEl>
                                              <p:pRg st="0" end="0"/>
                                            </p:txEl>
                                          </p:spTgt>
                                        </p:tgtEl>
                                      </p:cBhvr>
                                      <p:to x="100000" y="90000"/>
                                    </p:animScale>
                                    <p:animScale>
                                      <p:cBhvr>
                                        <p:cTn id="18" dur="166" decel="50000">
                                          <p:stCondLst>
                                            <p:cond delay="1668"/>
                                          </p:stCondLst>
                                        </p:cTn>
                                        <p:tgtEl>
                                          <p:spTgt spid="2">
                                            <p:txEl>
                                              <p:pRg st="0" end="0"/>
                                            </p:txEl>
                                          </p:spTgt>
                                        </p:tgtEl>
                                      </p:cBhvr>
                                      <p:to x="100000" y="100000"/>
                                    </p:animScale>
                                    <p:animScale>
                                      <p:cBhvr>
                                        <p:cTn id="19" dur="26">
                                          <p:stCondLst>
                                            <p:cond delay="1808"/>
                                          </p:stCondLst>
                                        </p:cTn>
                                        <p:tgtEl>
                                          <p:spTgt spid="2">
                                            <p:txEl>
                                              <p:pRg st="0" end="0"/>
                                            </p:txEl>
                                          </p:spTgt>
                                        </p:tgtEl>
                                      </p:cBhvr>
                                      <p:to x="100000" y="95000"/>
                                    </p:animScale>
                                    <p:animScale>
                                      <p:cBhvr>
                                        <p:cTn id="20"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2434943510"/>
              </p:ext>
            </p:extLst>
          </p:nvPr>
        </p:nvGraphicFramePr>
        <p:xfrm>
          <a:off x="1626987" y="1761410"/>
          <a:ext cx="9146307" cy="39903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a:xfrm>
            <a:off x="1785032" y="495277"/>
            <a:ext cx="8607198" cy="792000"/>
          </a:xfrm>
        </p:spPr>
        <p:txBody>
          <a:bodyPr/>
          <a:lstStyle/>
          <a:p>
            <a:r>
              <a:rPr lang="en-US" altLang="zh-CN" dirty="0" smtClean="0"/>
              <a:t>《</a:t>
            </a:r>
            <a:r>
              <a:rPr lang="zh-CN" altLang="en-US" dirty="0">
                <a:latin typeface="钟齐流江硬笔草体" panose="02000000000000000000" pitchFamily="2" charset="-122"/>
                <a:ea typeface="钟齐流江硬笔草体" panose="02000000000000000000" pitchFamily="2" charset="-122"/>
              </a:rPr>
              <a:t>心食谱</a:t>
            </a:r>
            <a:r>
              <a:rPr lang="en-US" altLang="zh-CN" dirty="0" smtClean="0"/>
              <a:t>》</a:t>
            </a:r>
            <a:r>
              <a:rPr lang="zh-CN" altLang="en-US" dirty="0"/>
              <a:t>企业</a:t>
            </a:r>
            <a:r>
              <a:rPr lang="zh-CN" altLang="en-US" dirty="0" smtClean="0"/>
              <a:t>级网站开发需求</a:t>
            </a:r>
            <a:endParaRPr lang="zh-CN" altLang="en-US" dirty="0"/>
          </a:p>
        </p:txBody>
      </p:sp>
    </p:spTree>
    <p:extLst>
      <p:ext uri="{BB962C8B-B14F-4D97-AF65-F5344CB8AC3E}">
        <p14:creationId xmlns:p14="http://schemas.microsoft.com/office/powerpoint/2010/main" val="42016503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Index</a:t>
            </a:r>
            <a:r>
              <a:rPr lang="zh-CN" altLang="en-US" dirty="0" smtClean="0"/>
              <a:t>页面开发完成效果</a:t>
            </a:r>
            <a:endParaRPr lang="zh-CN" altLang="en-US" dirty="0"/>
          </a:p>
        </p:txBody>
      </p:sp>
      <p:sp>
        <p:nvSpPr>
          <p:cNvPr id="5" name="内容占位符 4"/>
          <p:cNvSpPr>
            <a:spLocks noGrp="1"/>
          </p:cNvSpPr>
          <p:nvPr>
            <p:ph idx="10"/>
          </p:nvPr>
        </p:nvSpPr>
        <p:spPr/>
        <p:txBody>
          <a:bodyPr/>
          <a:lstStyle/>
          <a:p>
            <a:endParaRPr lang="zh-CN" altLang="en-US"/>
          </a:p>
        </p:txBody>
      </p:sp>
      <p:pic>
        <p:nvPicPr>
          <p:cNvPr id="8" name="内容占位符 5"/>
          <p:cNvPicPr>
            <a:picLocks noChangeAspect="1"/>
          </p:cNvPicPr>
          <p:nvPr/>
        </p:nvPicPr>
        <p:blipFill>
          <a:blip r:embed="rId2"/>
          <a:stretch>
            <a:fillRect/>
          </a:stretch>
        </p:blipFill>
        <p:spPr>
          <a:xfrm>
            <a:off x="1094481" y="1169895"/>
            <a:ext cx="10013243" cy="5230905"/>
          </a:xfrm>
          <a:prstGeom prst="rect">
            <a:avLst/>
          </a:prstGeom>
        </p:spPr>
      </p:pic>
    </p:spTree>
    <p:extLst>
      <p:ext uri="{BB962C8B-B14F-4D97-AF65-F5344CB8AC3E}">
        <p14:creationId xmlns:p14="http://schemas.microsoft.com/office/powerpoint/2010/main" val="14659867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down)">
                                      <p:cBhvr>
                                        <p:cTn id="14" dur="580">
                                          <p:stCondLst>
                                            <p:cond delay="0"/>
                                          </p:stCondLst>
                                        </p:cTn>
                                        <p:tgtEl>
                                          <p:spTgt spid="8"/>
                                        </p:tgtEl>
                                      </p:cBhvr>
                                    </p:animEffect>
                                    <p:anim calcmode="lin" valueType="num">
                                      <p:cBhvr>
                                        <p:cTn id="15"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0" dur="26">
                                          <p:stCondLst>
                                            <p:cond delay="650"/>
                                          </p:stCondLst>
                                        </p:cTn>
                                        <p:tgtEl>
                                          <p:spTgt spid="8"/>
                                        </p:tgtEl>
                                      </p:cBhvr>
                                      <p:to x="100000" y="60000"/>
                                    </p:animScale>
                                    <p:animScale>
                                      <p:cBhvr>
                                        <p:cTn id="21" dur="166" decel="50000">
                                          <p:stCondLst>
                                            <p:cond delay="676"/>
                                          </p:stCondLst>
                                        </p:cTn>
                                        <p:tgtEl>
                                          <p:spTgt spid="8"/>
                                        </p:tgtEl>
                                      </p:cBhvr>
                                      <p:to x="100000" y="100000"/>
                                    </p:animScale>
                                    <p:animScale>
                                      <p:cBhvr>
                                        <p:cTn id="22" dur="26">
                                          <p:stCondLst>
                                            <p:cond delay="1312"/>
                                          </p:stCondLst>
                                        </p:cTn>
                                        <p:tgtEl>
                                          <p:spTgt spid="8"/>
                                        </p:tgtEl>
                                      </p:cBhvr>
                                      <p:to x="100000" y="80000"/>
                                    </p:animScale>
                                    <p:animScale>
                                      <p:cBhvr>
                                        <p:cTn id="23" dur="166" decel="50000">
                                          <p:stCondLst>
                                            <p:cond delay="1338"/>
                                          </p:stCondLst>
                                        </p:cTn>
                                        <p:tgtEl>
                                          <p:spTgt spid="8"/>
                                        </p:tgtEl>
                                      </p:cBhvr>
                                      <p:to x="100000" y="100000"/>
                                    </p:animScale>
                                    <p:animScale>
                                      <p:cBhvr>
                                        <p:cTn id="24" dur="26">
                                          <p:stCondLst>
                                            <p:cond delay="1642"/>
                                          </p:stCondLst>
                                        </p:cTn>
                                        <p:tgtEl>
                                          <p:spTgt spid="8"/>
                                        </p:tgtEl>
                                      </p:cBhvr>
                                      <p:to x="100000" y="90000"/>
                                    </p:animScale>
                                    <p:animScale>
                                      <p:cBhvr>
                                        <p:cTn id="25" dur="166" decel="50000">
                                          <p:stCondLst>
                                            <p:cond delay="1668"/>
                                          </p:stCondLst>
                                        </p:cTn>
                                        <p:tgtEl>
                                          <p:spTgt spid="8"/>
                                        </p:tgtEl>
                                      </p:cBhvr>
                                      <p:to x="100000" y="100000"/>
                                    </p:animScale>
                                    <p:animScale>
                                      <p:cBhvr>
                                        <p:cTn id="26" dur="26">
                                          <p:stCondLst>
                                            <p:cond delay="1808"/>
                                          </p:stCondLst>
                                        </p:cTn>
                                        <p:tgtEl>
                                          <p:spTgt spid="8"/>
                                        </p:tgtEl>
                                      </p:cBhvr>
                                      <p:to x="100000" y="95000"/>
                                    </p:animScale>
                                    <p:animScale>
                                      <p:cBhvr>
                                        <p:cTn id="27" dur="166" decel="50000">
                                          <p:stCondLst>
                                            <p:cond delay="1834"/>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Index</a:t>
            </a:r>
            <a:r>
              <a:rPr lang="zh-CN" altLang="en-US" dirty="0" smtClean="0"/>
              <a:t>页面开发完成效果</a:t>
            </a:r>
            <a:endParaRPr lang="zh-CN" altLang="en-US" dirty="0"/>
          </a:p>
        </p:txBody>
      </p:sp>
      <p:sp>
        <p:nvSpPr>
          <p:cNvPr id="5" name="内容占位符 4"/>
          <p:cNvSpPr>
            <a:spLocks noGrp="1"/>
          </p:cNvSpPr>
          <p:nvPr>
            <p:ph idx="10"/>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1100125" y="1169895"/>
            <a:ext cx="10001955" cy="5230906"/>
          </a:xfrm>
          <a:prstGeom prst="rect">
            <a:avLst/>
          </a:prstGeom>
        </p:spPr>
      </p:pic>
    </p:spTree>
    <p:extLst>
      <p:ext uri="{BB962C8B-B14F-4D97-AF65-F5344CB8AC3E}">
        <p14:creationId xmlns:p14="http://schemas.microsoft.com/office/powerpoint/2010/main" val="9929139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Index</a:t>
            </a:r>
            <a:r>
              <a:rPr lang="zh-CN" altLang="en-US" dirty="0" smtClean="0"/>
              <a:t>页面开发完成效果</a:t>
            </a:r>
            <a:endParaRPr lang="zh-CN" altLang="en-US" dirty="0"/>
          </a:p>
        </p:txBody>
      </p:sp>
      <p:pic>
        <p:nvPicPr>
          <p:cNvPr id="3" name="内容占位符 2"/>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1108551" y="1094356"/>
            <a:ext cx="9960160" cy="5306444"/>
          </a:xfrm>
        </p:spPr>
      </p:pic>
    </p:spTree>
    <p:extLst>
      <p:ext uri="{BB962C8B-B14F-4D97-AF65-F5344CB8AC3E}">
        <p14:creationId xmlns:p14="http://schemas.microsoft.com/office/powerpoint/2010/main" val="3426813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登录页面开发完成效果</a:t>
            </a:r>
            <a:endParaRPr lang="zh-CN" altLang="en-US" dirty="0"/>
          </a:p>
        </p:txBody>
      </p:sp>
      <p:pic>
        <p:nvPicPr>
          <p:cNvPr id="5" name="内容占位符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1119332" y="1139401"/>
            <a:ext cx="10009497" cy="5275253"/>
          </a:xfrm>
        </p:spPr>
      </p:pic>
    </p:spTree>
    <p:extLst>
      <p:ext uri="{BB962C8B-B14F-4D97-AF65-F5344CB8AC3E}">
        <p14:creationId xmlns:p14="http://schemas.microsoft.com/office/powerpoint/2010/main" val="29530492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Index</a:t>
            </a:r>
            <a:r>
              <a:rPr lang="zh-CN" altLang="en-US" dirty="0" smtClean="0"/>
              <a:t>页面开发完成效果</a:t>
            </a:r>
            <a:endParaRPr lang="zh-CN" altLang="en-US" dirty="0"/>
          </a:p>
        </p:txBody>
      </p:sp>
      <p:pic>
        <p:nvPicPr>
          <p:cNvPr id="5" name="内容占位符 4"/>
          <p:cNvPicPr>
            <a:picLocks noGrp="1" noChangeAspect="1"/>
          </p:cNvPicPr>
          <p:nvPr>
            <p:ph idx="10"/>
          </p:nvPr>
        </p:nvPicPr>
        <p:blipFill>
          <a:blip r:embed="rId2">
            <a:extLst>
              <a:ext uri="{28A0092B-C50C-407E-A947-70E740481C1C}">
                <a14:useLocalDpi xmlns:a14="http://schemas.microsoft.com/office/drawing/2010/main" val="0"/>
              </a:ext>
            </a:extLst>
          </a:blip>
          <a:stretch>
            <a:fillRect/>
          </a:stretch>
        </p:blipFill>
        <p:spPr>
          <a:xfrm>
            <a:off x="1119332" y="1139401"/>
            <a:ext cx="10075141" cy="5233689"/>
          </a:xfrm>
        </p:spPr>
      </p:pic>
    </p:spTree>
    <p:extLst>
      <p:ext uri="{BB962C8B-B14F-4D97-AF65-F5344CB8AC3E}">
        <p14:creationId xmlns:p14="http://schemas.microsoft.com/office/powerpoint/2010/main" val="13858547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主页开发说明</a:t>
            </a:r>
            <a:endParaRPr lang="zh-CN" altLang="en-US" dirty="0"/>
          </a:p>
        </p:txBody>
      </p:sp>
      <p:graphicFrame>
        <p:nvGraphicFramePr>
          <p:cNvPr id="6" name="内容占位符 3"/>
          <p:cNvGraphicFramePr>
            <a:graphicFrameLocks noGrp="1"/>
          </p:cNvGraphicFramePr>
          <p:nvPr>
            <p:ph idx="10"/>
            <p:extLst>
              <p:ext uri="{D42A27DB-BD31-4B8C-83A1-F6EECF244321}">
                <p14:modId xmlns:p14="http://schemas.microsoft.com/office/powerpoint/2010/main" val="3702840950"/>
              </p:ext>
            </p:extLst>
          </p:nvPr>
        </p:nvGraphicFramePr>
        <p:xfrm>
          <a:off x="1785032" y="1140959"/>
          <a:ext cx="8632143" cy="5230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179006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0"/>
          </p:nvPr>
        </p:nvSpPr>
        <p:spPr>
          <a:xfrm>
            <a:off x="7243723" y="1169894"/>
            <a:ext cx="4190089" cy="5230906"/>
          </a:xfrm>
        </p:spPr>
        <p:txBody>
          <a:bodyPr/>
          <a:lstStyle/>
          <a:p>
            <a:r>
              <a:rPr lang="en-US" altLang="zh-CN" dirty="0" smtClean="0"/>
              <a:t>1</a:t>
            </a:r>
            <a:r>
              <a:rPr lang="zh-CN" altLang="en-US" dirty="0" smtClean="0"/>
              <a:t>里面为</a:t>
            </a:r>
            <a:r>
              <a:rPr lang="en-US" altLang="zh-CN" dirty="0" err="1" smtClean="0"/>
              <a:t>ul</a:t>
            </a:r>
            <a:r>
              <a:rPr lang="zh-CN" altLang="en-US" dirty="0"/>
              <a:t> </a:t>
            </a:r>
            <a:r>
              <a:rPr lang="en-US" altLang="zh-CN" dirty="0" smtClean="0"/>
              <a:t>li</a:t>
            </a:r>
            <a:r>
              <a:rPr lang="zh-CN" altLang="en-US" dirty="0" smtClean="0"/>
              <a:t>组合为开门效果的底色字体</a:t>
            </a:r>
            <a:endParaRPr lang="zh-CN" altLang="en-US" dirty="0"/>
          </a:p>
          <a:p>
            <a:r>
              <a:rPr lang="zh-CN" altLang="en-US" dirty="0" smtClean="0"/>
              <a:t>通过</a:t>
            </a:r>
            <a:r>
              <a:rPr lang="en-US" altLang="zh-CN" dirty="0" err="1" smtClean="0"/>
              <a:t>forEach</a:t>
            </a:r>
            <a:r>
              <a:rPr lang="zh-CN" altLang="en-US" dirty="0" smtClean="0"/>
              <a:t>循环的方式为</a:t>
            </a:r>
            <a:r>
              <a:rPr lang="en-US" altLang="zh-CN" dirty="0" smtClean="0"/>
              <a:t>2</a:t>
            </a:r>
            <a:r>
              <a:rPr lang="zh-CN" altLang="en-US" dirty="0" smtClean="0"/>
              <a:t>中的每一个字体添加轮播式放大效果</a:t>
            </a:r>
            <a:endParaRPr lang="zh-CN" altLang="en-US" dirty="0"/>
          </a:p>
        </p:txBody>
      </p:sp>
      <p:sp>
        <p:nvSpPr>
          <p:cNvPr id="4" name="标题 3"/>
          <p:cNvSpPr>
            <a:spLocks noGrp="1"/>
          </p:cNvSpPr>
          <p:nvPr>
            <p:ph type="title"/>
          </p:nvPr>
        </p:nvSpPr>
        <p:spPr/>
        <p:txBody>
          <a:bodyPr/>
          <a:lstStyle/>
          <a:p>
            <a:r>
              <a:rPr lang="en-US" altLang="zh-CN" dirty="0" smtClean="0"/>
              <a:t>Section</a:t>
            </a:r>
            <a:r>
              <a:rPr lang="zh-CN" altLang="en-US" dirty="0" smtClean="0"/>
              <a:t>中 开门动画效果实现方式</a:t>
            </a:r>
            <a:endParaRPr lang="zh-CN" altLang="en-US" dirty="0"/>
          </a:p>
        </p:txBody>
      </p:sp>
      <p:pic>
        <p:nvPicPr>
          <p:cNvPr id="3" name="图片 2"/>
          <p:cNvPicPr>
            <a:picLocks noChangeAspect="1"/>
          </p:cNvPicPr>
          <p:nvPr/>
        </p:nvPicPr>
        <p:blipFill>
          <a:blip r:embed="rId2"/>
          <a:stretch>
            <a:fillRect/>
          </a:stretch>
        </p:blipFill>
        <p:spPr>
          <a:xfrm>
            <a:off x="1430938" y="723059"/>
            <a:ext cx="4800600" cy="6124575"/>
          </a:xfrm>
          <a:prstGeom prst="rect">
            <a:avLst/>
          </a:prstGeom>
        </p:spPr>
      </p:pic>
      <p:sp>
        <p:nvSpPr>
          <p:cNvPr id="6" name="矩形 5"/>
          <p:cNvSpPr/>
          <p:nvPr/>
        </p:nvSpPr>
        <p:spPr>
          <a:xfrm>
            <a:off x="2590800" y="1385454"/>
            <a:ext cx="1773382" cy="22860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2604655" y="4087091"/>
            <a:ext cx="1773381" cy="231370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线形标注 1 8"/>
          <p:cNvSpPr/>
          <p:nvPr/>
        </p:nvSpPr>
        <p:spPr>
          <a:xfrm>
            <a:off x="4691968" y="2392912"/>
            <a:ext cx="832184" cy="505690"/>
          </a:xfrm>
          <a:prstGeom prst="borderCallout1">
            <a:avLst/>
          </a:prstGeom>
          <a:noFill/>
          <a:ln>
            <a:solidFill>
              <a:srgbClr val="FF0000"/>
            </a:solidFill>
          </a:ln>
        </p:spPr>
        <p:style>
          <a:lnRef idx="1">
            <a:schemeClr val="dk1"/>
          </a:lnRef>
          <a:fillRef idx="1002">
            <a:schemeClr val="dk1"/>
          </a:fillRef>
          <a:effectRef idx="1">
            <a:schemeClr val="dk1"/>
          </a:effectRef>
          <a:fontRef idx="minor">
            <a:schemeClr val="dk1"/>
          </a:fontRef>
        </p:style>
        <p:txBody>
          <a:bodyPr rtlCol="0" anchor="ctr"/>
          <a:lstStyle/>
          <a:p>
            <a:pPr algn="ctr"/>
            <a:endParaRPr lang="zh-CN" altLang="en-US"/>
          </a:p>
        </p:txBody>
      </p:sp>
      <p:sp>
        <p:nvSpPr>
          <p:cNvPr id="10" name="线形标注 1 9"/>
          <p:cNvSpPr/>
          <p:nvPr/>
        </p:nvSpPr>
        <p:spPr>
          <a:xfrm>
            <a:off x="4691968" y="4753611"/>
            <a:ext cx="832184" cy="505690"/>
          </a:xfrm>
          <a:prstGeom prst="borderCallout1">
            <a:avLst/>
          </a:prstGeom>
          <a:noFill/>
          <a:ln>
            <a:solidFill>
              <a:srgbClr val="FF0000"/>
            </a:solid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840198" y="2184092"/>
            <a:ext cx="535724" cy="923330"/>
          </a:xfrm>
          <a:prstGeom prst="rect">
            <a:avLst/>
          </a:prstGeom>
          <a:noFill/>
        </p:spPr>
        <p:txBody>
          <a:bodyPr wrap="none" lIns="91440" tIns="45720" rIns="91440" bIns="45720">
            <a:spAutoFit/>
          </a:bodyPr>
          <a:lstStyle/>
          <a:p>
            <a:pPr algn="ctr"/>
            <a:r>
              <a:rPr lang="en-US" altLang="zh-CN"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矩形 11"/>
          <p:cNvSpPr/>
          <p:nvPr/>
        </p:nvSpPr>
        <p:spPr>
          <a:xfrm>
            <a:off x="4840198" y="4544791"/>
            <a:ext cx="535724" cy="923330"/>
          </a:xfrm>
          <a:prstGeom prst="rect">
            <a:avLst/>
          </a:prstGeom>
          <a:noFill/>
        </p:spPr>
        <p:txBody>
          <a:bodyPr wrap="none" lIns="91440" tIns="45720" rIns="91440" bIns="45720">
            <a:spAutoFit/>
          </a:bodyPr>
          <a:lstStyle/>
          <a:p>
            <a:pPr algn="ctr"/>
            <a:r>
              <a:rPr lang="en-US" altLang="zh-CN" sz="5400" b="0" cap="none" spc="0" dirty="0" smtClean="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9394051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down)">
                                      <p:cBhvr>
                                        <p:cTn id="17" dur="580">
                                          <p:stCondLst>
                                            <p:cond delay="0"/>
                                          </p:stCondLst>
                                        </p:cTn>
                                        <p:tgtEl>
                                          <p:spTgt spid="7"/>
                                        </p:tgtEl>
                                      </p:cBhvr>
                                    </p:animEffect>
                                    <p:anim calcmode="lin" valueType="num">
                                      <p:cBhvr>
                                        <p:cTn id="1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3" dur="26">
                                          <p:stCondLst>
                                            <p:cond delay="650"/>
                                          </p:stCondLst>
                                        </p:cTn>
                                        <p:tgtEl>
                                          <p:spTgt spid="7"/>
                                        </p:tgtEl>
                                      </p:cBhvr>
                                      <p:to x="100000" y="60000"/>
                                    </p:animScale>
                                    <p:animScale>
                                      <p:cBhvr>
                                        <p:cTn id="24" dur="166" decel="50000">
                                          <p:stCondLst>
                                            <p:cond delay="676"/>
                                          </p:stCondLst>
                                        </p:cTn>
                                        <p:tgtEl>
                                          <p:spTgt spid="7"/>
                                        </p:tgtEl>
                                      </p:cBhvr>
                                      <p:to x="100000" y="100000"/>
                                    </p:animScale>
                                    <p:animScale>
                                      <p:cBhvr>
                                        <p:cTn id="25" dur="26">
                                          <p:stCondLst>
                                            <p:cond delay="1312"/>
                                          </p:stCondLst>
                                        </p:cTn>
                                        <p:tgtEl>
                                          <p:spTgt spid="7"/>
                                        </p:tgtEl>
                                      </p:cBhvr>
                                      <p:to x="100000" y="80000"/>
                                    </p:animScale>
                                    <p:animScale>
                                      <p:cBhvr>
                                        <p:cTn id="26" dur="166" decel="50000">
                                          <p:stCondLst>
                                            <p:cond delay="1338"/>
                                          </p:stCondLst>
                                        </p:cTn>
                                        <p:tgtEl>
                                          <p:spTgt spid="7"/>
                                        </p:tgtEl>
                                      </p:cBhvr>
                                      <p:to x="100000" y="100000"/>
                                    </p:animScale>
                                    <p:animScale>
                                      <p:cBhvr>
                                        <p:cTn id="27" dur="26">
                                          <p:stCondLst>
                                            <p:cond delay="1642"/>
                                          </p:stCondLst>
                                        </p:cTn>
                                        <p:tgtEl>
                                          <p:spTgt spid="7"/>
                                        </p:tgtEl>
                                      </p:cBhvr>
                                      <p:to x="100000" y="90000"/>
                                    </p:animScale>
                                    <p:animScale>
                                      <p:cBhvr>
                                        <p:cTn id="28" dur="166" decel="50000">
                                          <p:stCondLst>
                                            <p:cond delay="1668"/>
                                          </p:stCondLst>
                                        </p:cTn>
                                        <p:tgtEl>
                                          <p:spTgt spid="7"/>
                                        </p:tgtEl>
                                      </p:cBhvr>
                                      <p:to x="100000" y="100000"/>
                                    </p:animScale>
                                    <p:animScale>
                                      <p:cBhvr>
                                        <p:cTn id="29" dur="26">
                                          <p:stCondLst>
                                            <p:cond delay="1808"/>
                                          </p:stCondLst>
                                        </p:cTn>
                                        <p:tgtEl>
                                          <p:spTgt spid="7"/>
                                        </p:tgtEl>
                                      </p:cBhvr>
                                      <p:to x="100000" y="95000"/>
                                    </p:animScale>
                                    <p:animScale>
                                      <p:cBhvr>
                                        <p:cTn id="30" dur="166" decel="50000">
                                          <p:stCondLst>
                                            <p:cond delay="1834"/>
                                          </p:stCondLst>
                                        </p:cTn>
                                        <p:tgtEl>
                                          <p:spTgt spid="7"/>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childTnLst>
                                    <p:set>
                                      <p:cBhvr>
                                        <p:cTn id="34" dur="1" fill="hold">
                                          <p:stCondLst>
                                            <p:cond delay="0"/>
                                          </p:stCondLst>
                                        </p:cTn>
                                        <p:tgtEl>
                                          <p:spTgt spid="2">
                                            <p:txEl>
                                              <p:pRg st="0" end="0"/>
                                            </p:txEl>
                                          </p:spTgt>
                                        </p:tgtEl>
                                        <p:attrNameLst>
                                          <p:attrName>style.visibility</p:attrName>
                                        </p:attrNameLst>
                                      </p:cBhvr>
                                      <p:to>
                                        <p:strVal val="visible"/>
                                      </p:to>
                                    </p:set>
                                    <p:anim calcmode="lin" valueType="num">
                                      <p:cBhvr>
                                        <p:cTn id="35" dur="1000" fill="hold"/>
                                        <p:tgtEl>
                                          <p:spTgt spid="2">
                                            <p:txEl>
                                              <p:pRg st="0" end="0"/>
                                            </p:txEl>
                                          </p:spTgt>
                                        </p:tgtEl>
                                        <p:attrNameLst>
                                          <p:attrName>ppt_w</p:attrName>
                                        </p:attrNameLst>
                                      </p:cBhvr>
                                      <p:tavLst>
                                        <p:tav tm="0">
                                          <p:val>
                                            <p:fltVal val="0"/>
                                          </p:val>
                                        </p:tav>
                                        <p:tav tm="100000">
                                          <p:val>
                                            <p:strVal val="#ppt_w"/>
                                          </p:val>
                                        </p:tav>
                                      </p:tavLst>
                                    </p:anim>
                                    <p:anim calcmode="lin" valueType="num">
                                      <p:cBhvr>
                                        <p:cTn id="36" dur="1000" fill="hold"/>
                                        <p:tgtEl>
                                          <p:spTgt spid="2">
                                            <p:txEl>
                                              <p:pRg st="0" end="0"/>
                                            </p:txEl>
                                          </p:spTgt>
                                        </p:tgtEl>
                                        <p:attrNameLst>
                                          <p:attrName>ppt_h</p:attrName>
                                        </p:attrNameLst>
                                      </p:cBhvr>
                                      <p:tavLst>
                                        <p:tav tm="0">
                                          <p:val>
                                            <p:fltVal val="0"/>
                                          </p:val>
                                        </p:tav>
                                        <p:tav tm="100000">
                                          <p:val>
                                            <p:strVal val="#ppt_h"/>
                                          </p:val>
                                        </p:tav>
                                      </p:tavLst>
                                    </p:anim>
                                    <p:anim calcmode="lin" valueType="num">
                                      <p:cBhvr>
                                        <p:cTn id="37" dur="1000" fill="hold"/>
                                        <p:tgtEl>
                                          <p:spTgt spid="2">
                                            <p:txEl>
                                              <p:pRg st="0" end="0"/>
                                            </p:txEl>
                                          </p:spTgt>
                                        </p:tgtEl>
                                        <p:attrNameLst>
                                          <p:attrName>style.rotation</p:attrName>
                                        </p:attrNameLst>
                                      </p:cBhvr>
                                      <p:tavLst>
                                        <p:tav tm="0">
                                          <p:val>
                                            <p:fltVal val="90"/>
                                          </p:val>
                                        </p:tav>
                                        <p:tav tm="100000">
                                          <p:val>
                                            <p:fltVal val="0"/>
                                          </p:val>
                                        </p:tav>
                                      </p:tavLst>
                                    </p:anim>
                                    <p:animEffect transition="in" filter="fade">
                                      <p:cBhvr>
                                        <p:cTn id="38" dur="1000"/>
                                        <p:tgtEl>
                                          <p:spTgt spid="2">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6" presetClass="entr" presetSubtype="0" fill="hold" nodeType="clickEffect">
                                  <p:stCondLst>
                                    <p:cond delay="0"/>
                                  </p:stCondLst>
                                  <p:childTnLst>
                                    <p:set>
                                      <p:cBhvr>
                                        <p:cTn id="42" dur="1" fill="hold">
                                          <p:stCondLst>
                                            <p:cond delay="0"/>
                                          </p:stCondLst>
                                        </p:cTn>
                                        <p:tgtEl>
                                          <p:spTgt spid="2">
                                            <p:txEl>
                                              <p:pRg st="1" end="1"/>
                                            </p:txEl>
                                          </p:spTgt>
                                        </p:tgtEl>
                                        <p:attrNameLst>
                                          <p:attrName>style.visibility</p:attrName>
                                        </p:attrNameLst>
                                      </p:cBhvr>
                                      <p:to>
                                        <p:strVal val="visible"/>
                                      </p:to>
                                    </p:set>
                                    <p:animEffect transition="in" filter="wipe(down)">
                                      <p:cBhvr>
                                        <p:cTn id="43" dur="580">
                                          <p:stCondLst>
                                            <p:cond delay="0"/>
                                          </p:stCondLst>
                                        </p:cTn>
                                        <p:tgtEl>
                                          <p:spTgt spid="2">
                                            <p:txEl>
                                              <p:pRg st="1" end="1"/>
                                            </p:txEl>
                                          </p:spTgt>
                                        </p:tgtEl>
                                      </p:cBhvr>
                                    </p:animEffect>
                                    <p:anim calcmode="lin" valueType="num">
                                      <p:cBhvr>
                                        <p:cTn id="44" dur="1822" tmFilter="0,0; 0.14,0.36; 0.43,0.73; 0.71,0.91; 1.0,1.0">
                                          <p:stCondLst>
                                            <p:cond delay="0"/>
                                          </p:stCondLst>
                                        </p:cTn>
                                        <p:tgtEl>
                                          <p:spTgt spid="2">
                                            <p:txEl>
                                              <p:pRg st="1" end="1"/>
                                            </p:txEl>
                                          </p:spTgt>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2">
                                            <p:txEl>
                                              <p:pRg st="1" end="1"/>
                                            </p:txEl>
                                          </p:spTgt>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2">
                                            <p:txEl>
                                              <p:pRg st="1" end="1"/>
                                            </p:txEl>
                                          </p:spTgt>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2">
                                            <p:txEl>
                                              <p:pRg st="1" end="1"/>
                                            </p:txEl>
                                          </p:spTgt>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2">
                                            <p:txEl>
                                              <p:pRg st="1" end="1"/>
                                            </p:txEl>
                                          </p:spTgt>
                                        </p:tgtEl>
                                        <p:attrNameLst>
                                          <p:attrName>ppt_y</p:attrName>
                                        </p:attrNameLst>
                                      </p:cBhvr>
                                      <p:tavLst>
                                        <p:tav tm="0" fmla="#ppt_y-sin(pi*$)/81">
                                          <p:val>
                                            <p:fltVal val="0"/>
                                          </p:val>
                                        </p:tav>
                                        <p:tav tm="100000">
                                          <p:val>
                                            <p:fltVal val="1"/>
                                          </p:val>
                                        </p:tav>
                                      </p:tavLst>
                                    </p:anim>
                                    <p:animScale>
                                      <p:cBhvr>
                                        <p:cTn id="49" dur="26">
                                          <p:stCondLst>
                                            <p:cond delay="650"/>
                                          </p:stCondLst>
                                        </p:cTn>
                                        <p:tgtEl>
                                          <p:spTgt spid="2">
                                            <p:txEl>
                                              <p:pRg st="1" end="1"/>
                                            </p:txEl>
                                          </p:spTgt>
                                        </p:tgtEl>
                                      </p:cBhvr>
                                      <p:to x="100000" y="60000"/>
                                    </p:animScale>
                                    <p:animScale>
                                      <p:cBhvr>
                                        <p:cTn id="50" dur="166" decel="50000">
                                          <p:stCondLst>
                                            <p:cond delay="676"/>
                                          </p:stCondLst>
                                        </p:cTn>
                                        <p:tgtEl>
                                          <p:spTgt spid="2">
                                            <p:txEl>
                                              <p:pRg st="1" end="1"/>
                                            </p:txEl>
                                          </p:spTgt>
                                        </p:tgtEl>
                                      </p:cBhvr>
                                      <p:to x="100000" y="100000"/>
                                    </p:animScale>
                                    <p:animScale>
                                      <p:cBhvr>
                                        <p:cTn id="51" dur="26">
                                          <p:stCondLst>
                                            <p:cond delay="1312"/>
                                          </p:stCondLst>
                                        </p:cTn>
                                        <p:tgtEl>
                                          <p:spTgt spid="2">
                                            <p:txEl>
                                              <p:pRg st="1" end="1"/>
                                            </p:txEl>
                                          </p:spTgt>
                                        </p:tgtEl>
                                      </p:cBhvr>
                                      <p:to x="100000" y="80000"/>
                                    </p:animScale>
                                    <p:animScale>
                                      <p:cBhvr>
                                        <p:cTn id="52" dur="166" decel="50000">
                                          <p:stCondLst>
                                            <p:cond delay="1338"/>
                                          </p:stCondLst>
                                        </p:cTn>
                                        <p:tgtEl>
                                          <p:spTgt spid="2">
                                            <p:txEl>
                                              <p:pRg st="1" end="1"/>
                                            </p:txEl>
                                          </p:spTgt>
                                        </p:tgtEl>
                                      </p:cBhvr>
                                      <p:to x="100000" y="100000"/>
                                    </p:animScale>
                                    <p:animScale>
                                      <p:cBhvr>
                                        <p:cTn id="53" dur="26">
                                          <p:stCondLst>
                                            <p:cond delay="1642"/>
                                          </p:stCondLst>
                                        </p:cTn>
                                        <p:tgtEl>
                                          <p:spTgt spid="2">
                                            <p:txEl>
                                              <p:pRg st="1" end="1"/>
                                            </p:txEl>
                                          </p:spTgt>
                                        </p:tgtEl>
                                      </p:cBhvr>
                                      <p:to x="100000" y="90000"/>
                                    </p:animScale>
                                    <p:animScale>
                                      <p:cBhvr>
                                        <p:cTn id="54" dur="166" decel="50000">
                                          <p:stCondLst>
                                            <p:cond delay="1668"/>
                                          </p:stCondLst>
                                        </p:cTn>
                                        <p:tgtEl>
                                          <p:spTgt spid="2">
                                            <p:txEl>
                                              <p:pRg st="1" end="1"/>
                                            </p:txEl>
                                          </p:spTgt>
                                        </p:tgtEl>
                                      </p:cBhvr>
                                      <p:to x="100000" y="100000"/>
                                    </p:animScale>
                                    <p:animScale>
                                      <p:cBhvr>
                                        <p:cTn id="55" dur="26">
                                          <p:stCondLst>
                                            <p:cond delay="1808"/>
                                          </p:stCondLst>
                                        </p:cTn>
                                        <p:tgtEl>
                                          <p:spTgt spid="2">
                                            <p:txEl>
                                              <p:pRg st="1" end="1"/>
                                            </p:txEl>
                                          </p:spTgt>
                                        </p:tgtEl>
                                      </p:cBhvr>
                                      <p:to x="100000" y="95000"/>
                                    </p:animScale>
                                    <p:animScale>
                                      <p:cBhvr>
                                        <p:cTn id="56" dur="166" decel="50000">
                                          <p:stCondLst>
                                            <p:cond delay="1834"/>
                                          </p:stCondLst>
                                        </p:cTn>
                                        <p:tgtEl>
                                          <p:spTgt spid="2">
                                            <p:txEl>
                                              <p:pRg st="1" end="1"/>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Office 主题">
  <a:themeElements>
    <a:clrScheme name="academic presentation">
      <a:dk1>
        <a:sysClr val="windowText" lastClr="000000"/>
      </a:dk1>
      <a:lt1>
        <a:sysClr val="window" lastClr="FFFFFF"/>
      </a:lt1>
      <a:dk2>
        <a:srgbClr val="44546A"/>
      </a:dk2>
      <a:lt2>
        <a:srgbClr val="FADC2B"/>
      </a:lt2>
      <a:accent1>
        <a:srgbClr val="08A7FF"/>
      </a:accent1>
      <a:accent2>
        <a:srgbClr val="31C9F7"/>
      </a:accent2>
      <a:accent3>
        <a:srgbClr val="91EAF9"/>
      </a:accent3>
      <a:accent4>
        <a:srgbClr val="FFFFFF"/>
      </a:accent4>
      <a:accent5>
        <a:srgbClr val="009BD8"/>
      </a:accent5>
      <a:accent6>
        <a:srgbClr val="88E4E5"/>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1" id="{953C75DE-7929-4C02-B10E-0D6C975DB6F7}" vid="{75427B66-ACA6-4FF1-B237-35B307C0DDE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01DD80D4-AE58-4138-A503-B9943FE86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大学课程的学术演示文稿(宽屏)</Template>
  <TotalTime>0</TotalTime>
  <Words>510</Words>
  <Application>Microsoft Office PowerPoint</Application>
  <PresentationFormat>宽屏</PresentationFormat>
  <Paragraphs>69</Paragraphs>
  <Slides>17</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宋体</vt:lpstr>
      <vt:lpstr>微软雅黑</vt:lpstr>
      <vt:lpstr>钟齐流江硬笔草体</vt:lpstr>
      <vt:lpstr>Arial</vt:lpstr>
      <vt:lpstr>Calibri</vt:lpstr>
      <vt:lpstr>Calibri Light</vt:lpstr>
      <vt:lpstr>Office 主题</vt:lpstr>
      <vt:lpstr>Web前端工程师 侯宇轩 2017年6月10日</vt:lpstr>
      <vt:lpstr>《心食谱》企业级网站开发需求</vt:lpstr>
      <vt:lpstr>Index页面开发完成效果</vt:lpstr>
      <vt:lpstr>Index页面开发完成效果</vt:lpstr>
      <vt:lpstr>Index页面开发完成效果</vt:lpstr>
      <vt:lpstr>登录页面开发完成效果</vt:lpstr>
      <vt:lpstr>Index页面开发完成效果</vt:lpstr>
      <vt:lpstr>主页开发说明</vt:lpstr>
      <vt:lpstr>Section中 开门动画效果实现方式</vt:lpstr>
      <vt:lpstr>开门效果css</vt:lpstr>
      <vt:lpstr>开门效果JS</vt:lpstr>
      <vt:lpstr>开门效果css</vt:lpstr>
      <vt:lpstr>开门效果css</vt:lpstr>
      <vt:lpstr>建立站点的难点</vt:lpstr>
      <vt:lpstr>知识点分享</vt:lpstr>
      <vt:lpstr>总结</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2017-06-09T01:10:37Z</dcterms:created>
  <dcterms:modified xsi:type="dcterms:W3CDTF">2017-06-09T13:53:10Z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TC043308529991</vt:lpwstr>
  </property>
</Properties>
</file>